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1pPr>
    <a:lvl2pPr marL="0" marR="0" indent="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2pPr>
    <a:lvl3pPr marL="0" marR="0" indent="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3pPr>
    <a:lvl4pPr marL="0" marR="0" indent="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4pPr>
    <a:lvl5pPr marL="0" marR="0" indent="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5pPr>
    <a:lvl6pPr marL="3015190" marR="0" indent="-66569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90000"/>
      <a:buFontTx/>
      <a:buChar char="•"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6pPr>
    <a:lvl7pPr marL="3485090" marR="0" indent="-66569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90000"/>
      <a:buFontTx/>
      <a:buChar char="•"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7pPr>
    <a:lvl8pPr marL="3954990" marR="0" indent="-66569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90000"/>
      <a:buFontTx/>
      <a:buChar char="•"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8pPr>
    <a:lvl9pPr marL="4424890" marR="0" indent="-665690" algn="l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90000"/>
      <a:buFontTx/>
      <a:buChar char="•"/>
      <a:tabLst/>
      <a:defRPr kumimoji="0" sz="5100" b="0" i="0" u="none" strike="noStrike" cap="all" spc="816" normalizeH="0" baseline="0">
        <a:ln>
          <a:noFill/>
        </a:ln>
        <a:solidFill>
          <a:srgbClr val="E68D90"/>
        </a:solidFill>
        <a:effectLst/>
        <a:uFillTx/>
        <a:latin typeface="Futura Bold"/>
        <a:ea typeface="Futura Bold"/>
        <a:cs typeface="Futura Bold"/>
        <a:sym typeface="Futura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A9BC294-FFE2-49D5-8D69-9E1BD2C41BD5}" styleName="">
    <a:tblBg/>
    <a:wholeTbl>
      <a:tcTxStyle b="on" i="off">
        <a:font>
          <a:latin typeface="Futura Bold"/>
          <a:ea typeface="Futura Bold"/>
          <a:cs typeface="Futur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A2A2A2"/>
              </a:solidFill>
              <a:prstDash val="solid"/>
              <a:miter lim="400000"/>
            </a:ln>
          </a:top>
          <a:bottom>
            <a:ln w="3175" cap="flat">
              <a:solidFill>
                <a:srgbClr val="A2A2A2"/>
              </a:solidFill>
              <a:prstDash val="solid"/>
              <a:miter lim="400000"/>
            </a:ln>
          </a:bottom>
          <a:insideH>
            <a:ln w="3175" cap="flat">
              <a:solidFill>
                <a:srgbClr val="A2A2A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0BDB5">
              <a:alpha val="12000"/>
            </a:srgbClr>
          </a:solidFill>
        </a:fill>
      </a:tcStyle>
    </a:band2H>
    <a:firstCol>
      <a:tcTxStyle b="on" i="off">
        <a:font>
          <a:latin typeface="Futura Bold"/>
          <a:ea typeface="Futura Bold"/>
          <a:cs typeface="Futura Bold"/>
        </a:font>
        <a:srgbClr val="000000"/>
      </a:tcTxStyle>
      <a:tcStyle>
        <a:tcBdr>
          <a:left>
            <a:ln w="3175" cap="flat">
              <a:solidFill>
                <a:srgbClr val="A2A2A2"/>
              </a:solidFill>
              <a:prstDash val="solid"/>
              <a:miter lim="400000"/>
            </a:ln>
          </a:left>
          <a:right>
            <a:ln w="6350" cap="flat">
              <a:solidFill>
                <a:srgbClr val="645C58"/>
              </a:solidFill>
              <a:prstDash val="solid"/>
              <a:miter lim="400000"/>
            </a:ln>
          </a:right>
          <a:top>
            <a:ln w="3175" cap="flat">
              <a:solidFill>
                <a:srgbClr val="A2A2A2"/>
              </a:solidFill>
              <a:prstDash val="solid"/>
              <a:miter lim="400000"/>
            </a:ln>
          </a:top>
          <a:bottom>
            <a:ln w="3175" cap="flat">
              <a:solidFill>
                <a:srgbClr val="A2A2A2"/>
              </a:solidFill>
              <a:prstDash val="solid"/>
              <a:miter lim="400000"/>
            </a:ln>
          </a:bottom>
          <a:insideH>
            <a:ln w="3175" cap="flat">
              <a:solidFill>
                <a:srgbClr val="A2A2A2"/>
              </a:solidFill>
              <a:prstDash val="solid"/>
              <a:miter lim="400000"/>
            </a:ln>
          </a:insideH>
          <a:insideV>
            <a:ln w="3175" cap="flat">
              <a:solidFill>
                <a:srgbClr val="A2A2A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Futura Bold"/>
          <a:ea typeface="Futura Bold"/>
          <a:cs typeface="Futura Bold"/>
        </a:font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45C58"/>
              </a:solidFill>
              <a:prstDash val="solid"/>
              <a:miter lim="400000"/>
            </a:ln>
          </a:top>
          <a:bottom>
            <a:ln w="3175" cap="flat">
              <a:solidFill>
                <a:srgbClr val="A2A2A2"/>
              </a:solidFill>
              <a:prstDash val="solid"/>
              <a:miter lim="400000"/>
            </a:ln>
          </a:bottom>
          <a:insideH>
            <a:ln w="3175" cap="flat">
              <a:solidFill>
                <a:srgbClr val="645C5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A"/>
          </a:solidFill>
        </a:fill>
      </a:tcStyle>
    </a:lastRow>
    <a:firstRow>
      <a:tcTxStyle b="on" i="off">
        <a:fontRef idx="minor">
          <a:srgbClr val="515151"/>
        </a:fontRef>
        <a:srgbClr val="51515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A2A2A2"/>
              </a:solidFill>
              <a:prstDash val="solid"/>
              <a:miter lim="400000"/>
            </a:ln>
          </a:top>
          <a:bottom>
            <a:ln w="6350" cap="flat">
              <a:solidFill>
                <a:srgbClr val="645C58"/>
              </a:solidFill>
              <a:prstDash val="solid"/>
              <a:miter lim="400000"/>
            </a:ln>
          </a:bottom>
          <a:insideH>
            <a:ln w="3175" cap="flat">
              <a:solidFill>
                <a:srgbClr val="A2A2A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0D0CC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Gotham-Light"/>
          <a:ea typeface="Gotham-Light"/>
          <a:cs typeface="Gotham-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>
          <a:latin typeface="Gotham"/>
          <a:ea typeface="Gotham"/>
          <a:cs typeface="Gotham"/>
        </a:font>
        <a:srgbClr val="FFFFFF"/>
      </a:tcTxStyle>
      <a:tcStyle>
        <a:tcBdr>
          <a:left>
            <a:ln w="76200" cap="flat">
              <a:solidFill>
                <a:srgbClr val="5D5D5D"/>
              </a:solidFill>
              <a:prstDash val="solid"/>
              <a:miter lim="400000"/>
            </a:ln>
          </a:left>
          <a:right>
            <a:ln w="76200" cap="flat">
              <a:solidFill>
                <a:srgbClr val="595656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EC2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>
          <a:latin typeface="Gotham"/>
          <a:ea typeface="Gotham"/>
          <a:cs typeface="Gotha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762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6A7FF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NC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" y="260285"/>
            <a:ext cx="7205117" cy="1436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25" y="538468"/>
            <a:ext cx="6491682" cy="1354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n" descr="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67" y="12073693"/>
            <a:ext cx="7076733" cy="1354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n" descr="Ima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4720" y="12425721"/>
            <a:ext cx="6766294" cy="1158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n" descr="Image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0008" y="11981233"/>
            <a:ext cx="5623984" cy="120046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JUNTA QUINCENAL"/>
          <p:cNvSpPr txBox="1">
            <a:spLocks noGrp="1"/>
          </p:cNvSpPr>
          <p:nvPr>
            <p:ph type="body" sz="quarter" idx="13"/>
          </p:nvPr>
        </p:nvSpPr>
        <p:spPr>
          <a:xfrm>
            <a:off x="2602105" y="5536189"/>
            <a:ext cx="12048244" cy="13542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9200" b="1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JUNTA QUINCENAL</a:t>
            </a:r>
          </a:p>
        </p:txBody>
      </p:sp>
      <p:sp>
        <p:nvSpPr>
          <p:cNvPr id="20" name="GRUPO"/>
          <p:cNvSpPr txBox="1">
            <a:spLocks noGrp="1"/>
          </p:cNvSpPr>
          <p:nvPr>
            <p:ph type="body" sz="quarter" idx="14"/>
          </p:nvPr>
        </p:nvSpPr>
        <p:spPr>
          <a:xfrm>
            <a:off x="2635971" y="6880026"/>
            <a:ext cx="2381924" cy="733929"/>
          </a:xfrm>
          <a:prstGeom prst="rect">
            <a:avLst/>
          </a:prstGeom>
        </p:spPr>
        <p:txBody>
          <a:bodyPr/>
          <a:lstStyle>
            <a:lvl1pPr marL="0" indent="0" defTabSz="517564">
              <a:spcBef>
                <a:spcPts val="0"/>
              </a:spcBef>
              <a:buSzTx/>
              <a:buNone/>
              <a:defRPr sz="4662" b="1">
                <a:solidFill>
                  <a:srgbClr val="595757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GRUPO</a:t>
            </a:r>
          </a:p>
        </p:txBody>
      </p:sp>
      <p:sp>
        <p:nvSpPr>
          <p:cNvPr id="21" name="FECHA"/>
          <p:cNvSpPr txBox="1">
            <a:spLocks noGrp="1"/>
          </p:cNvSpPr>
          <p:nvPr>
            <p:ph type="body" sz="quarter" idx="15"/>
          </p:nvPr>
        </p:nvSpPr>
        <p:spPr>
          <a:xfrm>
            <a:off x="4998171" y="6885212"/>
            <a:ext cx="2381924" cy="733929"/>
          </a:xfrm>
          <a:prstGeom prst="rect">
            <a:avLst/>
          </a:prstGeom>
        </p:spPr>
        <p:txBody>
          <a:bodyPr/>
          <a:lstStyle>
            <a:lvl1pPr marL="0" indent="0" defTabSz="525779">
              <a:spcBef>
                <a:spcPts val="0"/>
              </a:spcBef>
              <a:buSzTx/>
              <a:buNone/>
              <a:defRPr sz="4736" b="1">
                <a:solidFill>
                  <a:srgbClr val="FFC200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FECHA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124" y="5005752"/>
            <a:ext cx="15425752" cy="3292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8342" y="5762763"/>
            <a:ext cx="8550418" cy="2190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258" y="5762763"/>
            <a:ext cx="8550419" cy="219047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osa copy">
    <p:bg>
      <p:bgPr>
        <a:solidFill>
          <a:srgbClr val="6A7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egro">
    <p:bg>
      <p:bgPr>
        <a:solidFill>
          <a:srgbClr val="59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ojo">
    <p:bg>
      <p:bgPr>
        <a:solidFill>
          <a:srgbClr val="E75B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marillo">
    <p:bg>
      <p:bgPr>
        <a:solidFill>
          <a:srgbClr val="FFC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de">
    <p:bg>
      <p:bgPr>
        <a:solidFill>
          <a:srgbClr val="79E9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ogoti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agen"/>
          <p:cNvSpPr>
            <a:spLocks noGrp="1"/>
          </p:cNvSpPr>
          <p:nvPr>
            <p:ph type="pic" sz="quarter" idx="13"/>
          </p:nvPr>
        </p:nvSpPr>
        <p:spPr>
          <a:xfrm>
            <a:off x="-5169306" y="250286"/>
            <a:ext cx="10403937" cy="43280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5" name="Imagen"/>
          <p:cNvSpPr>
            <a:spLocks noGrp="1"/>
          </p:cNvSpPr>
          <p:nvPr>
            <p:ph type="pic" sz="quarter" idx="14"/>
          </p:nvPr>
        </p:nvSpPr>
        <p:spPr>
          <a:xfrm>
            <a:off x="5448288" y="1839393"/>
            <a:ext cx="1125600" cy="11095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6" name="Imagen"/>
          <p:cNvSpPr>
            <a:spLocks noGrp="1"/>
          </p:cNvSpPr>
          <p:nvPr>
            <p:ph type="pic" sz="quarter" idx="15"/>
          </p:nvPr>
        </p:nvSpPr>
        <p:spPr>
          <a:xfrm>
            <a:off x="14391044" y="4422352"/>
            <a:ext cx="5337927" cy="169271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7" name="Imagen"/>
          <p:cNvSpPr>
            <a:spLocks noGrp="1"/>
          </p:cNvSpPr>
          <p:nvPr>
            <p:ph type="pic" sz="quarter" idx="16"/>
          </p:nvPr>
        </p:nvSpPr>
        <p:spPr>
          <a:xfrm>
            <a:off x="7186329" y="1640042"/>
            <a:ext cx="6083157" cy="15082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8" name="Imagen"/>
          <p:cNvSpPr>
            <a:spLocks noGrp="1"/>
          </p:cNvSpPr>
          <p:nvPr>
            <p:ph type="pic" sz="quarter" idx="17"/>
          </p:nvPr>
        </p:nvSpPr>
        <p:spPr>
          <a:xfrm>
            <a:off x="8063307" y="11629301"/>
            <a:ext cx="1941409" cy="10243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9" name="Imagen"/>
          <p:cNvSpPr>
            <a:spLocks noGrp="1"/>
          </p:cNvSpPr>
          <p:nvPr>
            <p:ph type="pic" sz="quarter" idx="18"/>
          </p:nvPr>
        </p:nvSpPr>
        <p:spPr>
          <a:xfrm>
            <a:off x="5343561" y="7388785"/>
            <a:ext cx="3614433" cy="10263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0" name="Imagen"/>
          <p:cNvSpPr>
            <a:spLocks noGrp="1"/>
          </p:cNvSpPr>
          <p:nvPr>
            <p:ph type="pic" sz="quarter" idx="19"/>
          </p:nvPr>
        </p:nvSpPr>
        <p:spPr>
          <a:xfrm>
            <a:off x="13777796" y="7287386"/>
            <a:ext cx="3387447" cy="9334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1" name="Imagen"/>
          <p:cNvSpPr>
            <a:spLocks noGrp="1"/>
          </p:cNvSpPr>
          <p:nvPr>
            <p:ph type="pic" sz="quarter" idx="20"/>
          </p:nvPr>
        </p:nvSpPr>
        <p:spPr>
          <a:xfrm>
            <a:off x="13881884" y="1785755"/>
            <a:ext cx="5700495" cy="12168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2" name="Imagen"/>
          <p:cNvSpPr>
            <a:spLocks noGrp="1"/>
          </p:cNvSpPr>
          <p:nvPr>
            <p:ph type="pic" sz="quarter" idx="21"/>
          </p:nvPr>
        </p:nvSpPr>
        <p:spPr>
          <a:xfrm>
            <a:off x="20194776" y="1905695"/>
            <a:ext cx="1664368" cy="9769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3" name="Imagen"/>
          <p:cNvSpPr>
            <a:spLocks noGrp="1"/>
          </p:cNvSpPr>
          <p:nvPr>
            <p:ph type="pic" sz="quarter" idx="22"/>
          </p:nvPr>
        </p:nvSpPr>
        <p:spPr>
          <a:xfrm>
            <a:off x="1401320" y="9216550"/>
            <a:ext cx="3797391" cy="37973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4" name="Imagen"/>
          <p:cNvSpPr>
            <a:spLocks noGrp="1"/>
          </p:cNvSpPr>
          <p:nvPr>
            <p:ph type="pic" sz="quarter" idx="23"/>
          </p:nvPr>
        </p:nvSpPr>
        <p:spPr>
          <a:xfrm>
            <a:off x="3051274" y="7389154"/>
            <a:ext cx="1817265" cy="1074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5" name="Imagen"/>
          <p:cNvSpPr>
            <a:spLocks noGrp="1"/>
          </p:cNvSpPr>
          <p:nvPr>
            <p:ph type="pic" sz="quarter" idx="24"/>
          </p:nvPr>
        </p:nvSpPr>
        <p:spPr>
          <a:xfrm>
            <a:off x="22203560" y="5002758"/>
            <a:ext cx="1537694" cy="14507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6" name="Imagen"/>
          <p:cNvSpPr>
            <a:spLocks noGrp="1"/>
          </p:cNvSpPr>
          <p:nvPr>
            <p:ph type="pic" sz="quarter" idx="25"/>
          </p:nvPr>
        </p:nvSpPr>
        <p:spPr>
          <a:xfrm>
            <a:off x="9073536" y="7269192"/>
            <a:ext cx="4035605" cy="11459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7" name="Imagen"/>
          <p:cNvSpPr>
            <a:spLocks noGrp="1"/>
          </p:cNvSpPr>
          <p:nvPr>
            <p:ph type="pic" sz="quarter" idx="26"/>
          </p:nvPr>
        </p:nvSpPr>
        <p:spPr>
          <a:xfrm>
            <a:off x="17508880" y="7303716"/>
            <a:ext cx="3268932" cy="9008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8" name="Imagen"/>
          <p:cNvSpPr>
            <a:spLocks noGrp="1"/>
          </p:cNvSpPr>
          <p:nvPr>
            <p:ph type="pic" sz="quarter" idx="27"/>
          </p:nvPr>
        </p:nvSpPr>
        <p:spPr>
          <a:xfrm>
            <a:off x="22125220" y="1905695"/>
            <a:ext cx="1663775" cy="9769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89" name="Imagen"/>
          <p:cNvSpPr>
            <a:spLocks noGrp="1"/>
          </p:cNvSpPr>
          <p:nvPr>
            <p:ph type="pic" sz="quarter" idx="28"/>
          </p:nvPr>
        </p:nvSpPr>
        <p:spPr>
          <a:xfrm>
            <a:off x="19503625" y="9029763"/>
            <a:ext cx="3574130" cy="35741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0" name="Imagen"/>
          <p:cNvSpPr>
            <a:spLocks noGrp="1"/>
          </p:cNvSpPr>
          <p:nvPr>
            <p:ph type="pic" sz="quarter" idx="29"/>
          </p:nvPr>
        </p:nvSpPr>
        <p:spPr>
          <a:xfrm>
            <a:off x="1637318" y="9067744"/>
            <a:ext cx="3742696" cy="131312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1" name="Imagen"/>
          <p:cNvSpPr>
            <a:spLocks noGrp="1"/>
          </p:cNvSpPr>
          <p:nvPr>
            <p:ph type="pic" sz="quarter" idx="30"/>
          </p:nvPr>
        </p:nvSpPr>
        <p:spPr>
          <a:xfrm>
            <a:off x="6545650" y="9016181"/>
            <a:ext cx="2354517" cy="22129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2" name="Imagen"/>
          <p:cNvSpPr>
            <a:spLocks noGrp="1"/>
          </p:cNvSpPr>
          <p:nvPr>
            <p:ph type="pic" sz="quarter" idx="31"/>
          </p:nvPr>
        </p:nvSpPr>
        <p:spPr>
          <a:xfrm>
            <a:off x="9393843" y="9016540"/>
            <a:ext cx="2353754" cy="221220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3" name="Imagen"/>
          <p:cNvSpPr>
            <a:spLocks noGrp="1"/>
          </p:cNvSpPr>
          <p:nvPr>
            <p:ph type="pic" sz="quarter" idx="32"/>
          </p:nvPr>
        </p:nvSpPr>
        <p:spPr>
          <a:xfrm>
            <a:off x="1056309" y="7389154"/>
            <a:ext cx="1817266" cy="1074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4" name="Imagen"/>
          <p:cNvSpPr>
            <a:spLocks noGrp="1"/>
          </p:cNvSpPr>
          <p:nvPr>
            <p:ph type="pic" sz="quarter" idx="33"/>
          </p:nvPr>
        </p:nvSpPr>
        <p:spPr>
          <a:xfrm>
            <a:off x="13763066" y="9427176"/>
            <a:ext cx="1804483" cy="13760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5" name="Imagen"/>
          <p:cNvSpPr>
            <a:spLocks noGrp="1"/>
          </p:cNvSpPr>
          <p:nvPr>
            <p:ph type="pic" sz="quarter" idx="34"/>
          </p:nvPr>
        </p:nvSpPr>
        <p:spPr>
          <a:xfrm>
            <a:off x="15828773" y="9382147"/>
            <a:ext cx="1941409" cy="14809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6" name="Imagen"/>
          <p:cNvSpPr>
            <a:spLocks noGrp="1"/>
          </p:cNvSpPr>
          <p:nvPr>
            <p:ph type="pic" sz="quarter" idx="35"/>
          </p:nvPr>
        </p:nvSpPr>
        <p:spPr>
          <a:xfrm>
            <a:off x="19503625" y="9055682"/>
            <a:ext cx="3574257" cy="130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7" name="Imagen"/>
          <p:cNvSpPr>
            <a:spLocks noGrp="1"/>
          </p:cNvSpPr>
          <p:nvPr>
            <p:ph type="pic" sz="quarter" idx="36"/>
          </p:nvPr>
        </p:nvSpPr>
        <p:spPr>
          <a:xfrm>
            <a:off x="20521907" y="5003727"/>
            <a:ext cx="1537693" cy="14488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8" name="Imagen"/>
          <p:cNvSpPr>
            <a:spLocks noGrp="1"/>
          </p:cNvSpPr>
          <p:nvPr>
            <p:ph type="pic" sz="quarter" idx="37"/>
          </p:nvPr>
        </p:nvSpPr>
        <p:spPr>
          <a:xfrm>
            <a:off x="10073070" y="4280792"/>
            <a:ext cx="2890036" cy="1975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99" name="Imagen"/>
          <p:cNvSpPr>
            <a:spLocks noGrp="1"/>
          </p:cNvSpPr>
          <p:nvPr>
            <p:ph type="pic" sz="quarter" idx="38"/>
          </p:nvPr>
        </p:nvSpPr>
        <p:spPr>
          <a:xfrm>
            <a:off x="4694421" y="3984445"/>
            <a:ext cx="4181460" cy="25685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0" name="Imagen"/>
          <p:cNvSpPr>
            <a:spLocks noGrp="1"/>
          </p:cNvSpPr>
          <p:nvPr>
            <p:ph type="pic" sz="quarter" idx="39"/>
          </p:nvPr>
        </p:nvSpPr>
        <p:spPr>
          <a:xfrm>
            <a:off x="870767" y="4356401"/>
            <a:ext cx="3040597" cy="18246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magen"/>
          <p:cNvSpPr>
            <a:spLocks noGrp="1"/>
          </p:cNvSpPr>
          <p:nvPr>
            <p:ph type="pic" sz="quarter" idx="13"/>
          </p:nvPr>
        </p:nvSpPr>
        <p:spPr>
          <a:xfrm>
            <a:off x="1208086" y="1106486"/>
            <a:ext cx="1190628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9" name="Imagen"/>
          <p:cNvSpPr>
            <a:spLocks noGrp="1"/>
          </p:cNvSpPr>
          <p:nvPr>
            <p:ph type="pic" sz="quarter" idx="14"/>
          </p:nvPr>
        </p:nvSpPr>
        <p:spPr>
          <a:xfrm>
            <a:off x="2706686" y="1106486"/>
            <a:ext cx="1190628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0" name="Imagen"/>
          <p:cNvSpPr>
            <a:spLocks noGrp="1"/>
          </p:cNvSpPr>
          <p:nvPr>
            <p:ph type="pic" sz="quarter" idx="15"/>
          </p:nvPr>
        </p:nvSpPr>
        <p:spPr>
          <a:xfrm>
            <a:off x="4205286" y="11064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1" name="Imagen"/>
          <p:cNvSpPr>
            <a:spLocks noGrp="1"/>
          </p:cNvSpPr>
          <p:nvPr>
            <p:ph type="pic" sz="quarter" idx="16"/>
          </p:nvPr>
        </p:nvSpPr>
        <p:spPr>
          <a:xfrm>
            <a:off x="5703886" y="11064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2" name="Imagen"/>
          <p:cNvSpPr>
            <a:spLocks noGrp="1"/>
          </p:cNvSpPr>
          <p:nvPr>
            <p:ph type="pic" sz="quarter" idx="17"/>
          </p:nvPr>
        </p:nvSpPr>
        <p:spPr>
          <a:xfrm>
            <a:off x="7202486" y="11064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3" name="Imagen"/>
          <p:cNvSpPr>
            <a:spLocks noGrp="1"/>
          </p:cNvSpPr>
          <p:nvPr>
            <p:ph type="pic" sz="quarter" idx="18"/>
          </p:nvPr>
        </p:nvSpPr>
        <p:spPr>
          <a:xfrm>
            <a:off x="1208086" y="2605086"/>
            <a:ext cx="1190628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4" name="Imagen"/>
          <p:cNvSpPr>
            <a:spLocks noGrp="1"/>
          </p:cNvSpPr>
          <p:nvPr>
            <p:ph type="pic" sz="quarter" idx="19"/>
          </p:nvPr>
        </p:nvSpPr>
        <p:spPr>
          <a:xfrm>
            <a:off x="2706686" y="2605086"/>
            <a:ext cx="1190628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5" name="Imagen"/>
          <p:cNvSpPr>
            <a:spLocks noGrp="1"/>
          </p:cNvSpPr>
          <p:nvPr>
            <p:ph type="pic" sz="quarter" idx="20"/>
          </p:nvPr>
        </p:nvSpPr>
        <p:spPr>
          <a:xfrm>
            <a:off x="4205286" y="26050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6" name="Imagen"/>
          <p:cNvSpPr>
            <a:spLocks noGrp="1"/>
          </p:cNvSpPr>
          <p:nvPr>
            <p:ph type="pic" sz="quarter" idx="21"/>
          </p:nvPr>
        </p:nvSpPr>
        <p:spPr>
          <a:xfrm>
            <a:off x="5703886" y="26050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7" name="Imagen"/>
          <p:cNvSpPr>
            <a:spLocks noGrp="1"/>
          </p:cNvSpPr>
          <p:nvPr>
            <p:ph type="pic" sz="quarter" idx="22"/>
          </p:nvPr>
        </p:nvSpPr>
        <p:spPr>
          <a:xfrm>
            <a:off x="7202486" y="26050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8" name="Imagen"/>
          <p:cNvSpPr>
            <a:spLocks noGrp="1"/>
          </p:cNvSpPr>
          <p:nvPr>
            <p:ph type="pic" sz="quarter" idx="23"/>
          </p:nvPr>
        </p:nvSpPr>
        <p:spPr>
          <a:xfrm>
            <a:off x="1208086" y="4103686"/>
            <a:ext cx="1190628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9" name="Imagen"/>
          <p:cNvSpPr>
            <a:spLocks noGrp="1"/>
          </p:cNvSpPr>
          <p:nvPr>
            <p:ph type="pic" sz="quarter" idx="24"/>
          </p:nvPr>
        </p:nvSpPr>
        <p:spPr>
          <a:xfrm>
            <a:off x="2706686" y="4103686"/>
            <a:ext cx="1190628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0" name="Imagen"/>
          <p:cNvSpPr>
            <a:spLocks noGrp="1"/>
          </p:cNvSpPr>
          <p:nvPr>
            <p:ph type="pic" sz="quarter" idx="25"/>
          </p:nvPr>
        </p:nvSpPr>
        <p:spPr>
          <a:xfrm>
            <a:off x="9209843" y="2673832"/>
            <a:ext cx="3389935" cy="33899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1" name="Imagen"/>
          <p:cNvSpPr>
            <a:spLocks noGrp="1"/>
          </p:cNvSpPr>
          <p:nvPr>
            <p:ph type="pic" sz="quarter" idx="26"/>
          </p:nvPr>
        </p:nvSpPr>
        <p:spPr>
          <a:xfrm>
            <a:off x="4205286" y="41036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2" name="Imagen"/>
          <p:cNvSpPr>
            <a:spLocks noGrp="1"/>
          </p:cNvSpPr>
          <p:nvPr>
            <p:ph type="pic" sz="quarter" idx="27"/>
          </p:nvPr>
        </p:nvSpPr>
        <p:spPr>
          <a:xfrm>
            <a:off x="5703886" y="41036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3" name="Imagen"/>
          <p:cNvSpPr>
            <a:spLocks noGrp="1"/>
          </p:cNvSpPr>
          <p:nvPr>
            <p:ph type="pic" sz="quarter" idx="28"/>
          </p:nvPr>
        </p:nvSpPr>
        <p:spPr>
          <a:xfrm>
            <a:off x="7202486" y="41036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4" name="Imagen"/>
          <p:cNvSpPr>
            <a:spLocks noGrp="1"/>
          </p:cNvSpPr>
          <p:nvPr>
            <p:ph type="pic" sz="quarter" idx="29"/>
          </p:nvPr>
        </p:nvSpPr>
        <p:spPr>
          <a:xfrm>
            <a:off x="1208086" y="5602286"/>
            <a:ext cx="1190628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5" name="Imagen"/>
          <p:cNvSpPr>
            <a:spLocks noGrp="1"/>
          </p:cNvSpPr>
          <p:nvPr>
            <p:ph type="pic" sz="quarter" idx="30"/>
          </p:nvPr>
        </p:nvSpPr>
        <p:spPr>
          <a:xfrm>
            <a:off x="2706686" y="5602286"/>
            <a:ext cx="1190628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6" name="Imagen"/>
          <p:cNvSpPr>
            <a:spLocks noGrp="1"/>
          </p:cNvSpPr>
          <p:nvPr>
            <p:ph type="pic" sz="quarter" idx="31"/>
          </p:nvPr>
        </p:nvSpPr>
        <p:spPr>
          <a:xfrm>
            <a:off x="4205286" y="56022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7" name="Imagen"/>
          <p:cNvSpPr>
            <a:spLocks noGrp="1"/>
          </p:cNvSpPr>
          <p:nvPr>
            <p:ph type="pic" sz="quarter" idx="32"/>
          </p:nvPr>
        </p:nvSpPr>
        <p:spPr>
          <a:xfrm>
            <a:off x="5703886" y="56022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8" name="Imagen"/>
          <p:cNvSpPr>
            <a:spLocks noGrp="1"/>
          </p:cNvSpPr>
          <p:nvPr>
            <p:ph type="pic" sz="quarter" idx="33"/>
          </p:nvPr>
        </p:nvSpPr>
        <p:spPr>
          <a:xfrm>
            <a:off x="7151686" y="56022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9" name="Imagen"/>
          <p:cNvSpPr>
            <a:spLocks noGrp="1"/>
          </p:cNvSpPr>
          <p:nvPr>
            <p:ph type="pic" sz="quarter" idx="34"/>
          </p:nvPr>
        </p:nvSpPr>
        <p:spPr>
          <a:xfrm>
            <a:off x="4205286" y="71008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0" name="Imagen"/>
          <p:cNvSpPr>
            <a:spLocks noGrp="1"/>
          </p:cNvSpPr>
          <p:nvPr>
            <p:ph type="pic" sz="quarter" idx="35"/>
          </p:nvPr>
        </p:nvSpPr>
        <p:spPr>
          <a:xfrm>
            <a:off x="5703886" y="71008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1" name="Imagen"/>
          <p:cNvSpPr>
            <a:spLocks noGrp="1"/>
          </p:cNvSpPr>
          <p:nvPr>
            <p:ph type="pic" sz="quarter" idx="36"/>
          </p:nvPr>
        </p:nvSpPr>
        <p:spPr>
          <a:xfrm>
            <a:off x="7202486" y="71008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2" name="Imagen"/>
          <p:cNvSpPr>
            <a:spLocks noGrp="1"/>
          </p:cNvSpPr>
          <p:nvPr>
            <p:ph type="pic" sz="quarter" idx="37"/>
          </p:nvPr>
        </p:nvSpPr>
        <p:spPr>
          <a:xfrm>
            <a:off x="13416508" y="10810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3" name="Imagen"/>
          <p:cNvSpPr>
            <a:spLocks noGrp="1"/>
          </p:cNvSpPr>
          <p:nvPr>
            <p:ph type="pic" sz="quarter" idx="38"/>
          </p:nvPr>
        </p:nvSpPr>
        <p:spPr>
          <a:xfrm>
            <a:off x="14864308" y="10810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4" name="Imagen"/>
          <p:cNvSpPr>
            <a:spLocks noGrp="1"/>
          </p:cNvSpPr>
          <p:nvPr>
            <p:ph type="pic" sz="quarter" idx="39"/>
          </p:nvPr>
        </p:nvSpPr>
        <p:spPr>
          <a:xfrm>
            <a:off x="13416508" y="25796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5" name="Imagen"/>
          <p:cNvSpPr>
            <a:spLocks noGrp="1"/>
          </p:cNvSpPr>
          <p:nvPr>
            <p:ph type="pic" sz="quarter" idx="40"/>
          </p:nvPr>
        </p:nvSpPr>
        <p:spPr>
          <a:xfrm>
            <a:off x="14864308" y="2579686"/>
            <a:ext cx="1190627" cy="119062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6" name="Imagen"/>
          <p:cNvSpPr>
            <a:spLocks noGrp="1"/>
          </p:cNvSpPr>
          <p:nvPr>
            <p:ph type="pic" sz="quarter" idx="41"/>
          </p:nvPr>
        </p:nvSpPr>
        <p:spPr>
          <a:xfrm>
            <a:off x="13416508" y="40782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7" name="Imagen"/>
          <p:cNvSpPr>
            <a:spLocks noGrp="1"/>
          </p:cNvSpPr>
          <p:nvPr>
            <p:ph type="pic" sz="quarter" idx="42"/>
          </p:nvPr>
        </p:nvSpPr>
        <p:spPr>
          <a:xfrm>
            <a:off x="14864308" y="40782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8" name="Imagen"/>
          <p:cNvSpPr>
            <a:spLocks noGrp="1"/>
          </p:cNvSpPr>
          <p:nvPr>
            <p:ph type="pic" sz="quarter" idx="43"/>
          </p:nvPr>
        </p:nvSpPr>
        <p:spPr>
          <a:xfrm>
            <a:off x="13416508" y="55768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9" name="Imagen"/>
          <p:cNvSpPr>
            <a:spLocks noGrp="1"/>
          </p:cNvSpPr>
          <p:nvPr>
            <p:ph type="pic" sz="quarter" idx="44"/>
          </p:nvPr>
        </p:nvSpPr>
        <p:spPr>
          <a:xfrm>
            <a:off x="14864308" y="5576886"/>
            <a:ext cx="1190627" cy="1190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0" name="Imagen"/>
          <p:cNvSpPr>
            <a:spLocks noGrp="1"/>
          </p:cNvSpPr>
          <p:nvPr>
            <p:ph type="pic" sz="quarter" idx="45"/>
          </p:nvPr>
        </p:nvSpPr>
        <p:spPr>
          <a:xfrm>
            <a:off x="17518831" y="1418719"/>
            <a:ext cx="1488495" cy="5153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1" name="Imagen"/>
          <p:cNvSpPr>
            <a:spLocks noGrp="1"/>
          </p:cNvSpPr>
          <p:nvPr>
            <p:ph type="pic" sz="quarter" idx="46"/>
          </p:nvPr>
        </p:nvSpPr>
        <p:spPr>
          <a:xfrm>
            <a:off x="20560252" y="1251987"/>
            <a:ext cx="923937" cy="8488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2" name="Imagen"/>
          <p:cNvSpPr>
            <a:spLocks noGrp="1"/>
          </p:cNvSpPr>
          <p:nvPr>
            <p:ph type="pic" sz="quarter" idx="47"/>
          </p:nvPr>
        </p:nvSpPr>
        <p:spPr>
          <a:xfrm>
            <a:off x="1159615" y="9388001"/>
            <a:ext cx="10279170" cy="21941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3" name="Imagen"/>
          <p:cNvSpPr>
            <a:spLocks noGrp="1"/>
          </p:cNvSpPr>
          <p:nvPr>
            <p:ph type="pic" sz="quarter" idx="48"/>
          </p:nvPr>
        </p:nvSpPr>
        <p:spPr>
          <a:xfrm>
            <a:off x="13301540" y="9320581"/>
            <a:ext cx="3967845" cy="232897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4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Graphic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Imagen"/>
          <p:cNvSpPr>
            <a:spLocks noGrp="1"/>
          </p:cNvSpPr>
          <p:nvPr>
            <p:ph type="pic" sz="quarter" idx="13"/>
          </p:nvPr>
        </p:nvSpPr>
        <p:spPr>
          <a:xfrm>
            <a:off x="1153752" y="1820478"/>
            <a:ext cx="1772075" cy="1720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2" name="Imagen"/>
          <p:cNvSpPr>
            <a:spLocks noGrp="1"/>
          </p:cNvSpPr>
          <p:nvPr>
            <p:ph type="pic" sz="quarter" idx="14"/>
          </p:nvPr>
        </p:nvSpPr>
        <p:spPr>
          <a:xfrm>
            <a:off x="13425566" y="4188020"/>
            <a:ext cx="1849515" cy="958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3" name="Imagen"/>
          <p:cNvSpPr>
            <a:spLocks noGrp="1"/>
          </p:cNvSpPr>
          <p:nvPr>
            <p:ph type="pic" sz="quarter" idx="15"/>
          </p:nvPr>
        </p:nvSpPr>
        <p:spPr>
          <a:xfrm>
            <a:off x="14254061" y="7075455"/>
            <a:ext cx="700522" cy="700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4" name="Imagen"/>
          <p:cNvSpPr>
            <a:spLocks noGrp="1"/>
          </p:cNvSpPr>
          <p:nvPr>
            <p:ph type="pic" sz="quarter" idx="16"/>
          </p:nvPr>
        </p:nvSpPr>
        <p:spPr>
          <a:xfrm>
            <a:off x="13353070" y="1881854"/>
            <a:ext cx="2502505" cy="10494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5" name="Imagen"/>
          <p:cNvSpPr>
            <a:spLocks noGrp="1"/>
          </p:cNvSpPr>
          <p:nvPr>
            <p:ph type="pic" sz="quarter" idx="17"/>
          </p:nvPr>
        </p:nvSpPr>
        <p:spPr>
          <a:xfrm>
            <a:off x="1147242" y="2944218"/>
            <a:ext cx="7205117" cy="14364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6" name="Imagen"/>
          <p:cNvSpPr>
            <a:spLocks noGrp="1"/>
          </p:cNvSpPr>
          <p:nvPr>
            <p:ph type="pic" sz="quarter" idx="18"/>
          </p:nvPr>
        </p:nvSpPr>
        <p:spPr>
          <a:xfrm>
            <a:off x="10927358" y="11325001"/>
            <a:ext cx="6491682" cy="13542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7" name="Imagen"/>
          <p:cNvSpPr>
            <a:spLocks noGrp="1"/>
          </p:cNvSpPr>
          <p:nvPr>
            <p:ph type="pic" sz="quarter" idx="19"/>
          </p:nvPr>
        </p:nvSpPr>
        <p:spPr>
          <a:xfrm>
            <a:off x="1211434" y="8843680"/>
            <a:ext cx="7076733" cy="13542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8" name="Imagen"/>
          <p:cNvSpPr>
            <a:spLocks noGrp="1"/>
          </p:cNvSpPr>
          <p:nvPr>
            <p:ph type="pic" sz="quarter" idx="20"/>
          </p:nvPr>
        </p:nvSpPr>
        <p:spPr>
          <a:xfrm>
            <a:off x="2052453" y="11603984"/>
            <a:ext cx="6766295" cy="115815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59" name="Imagen"/>
          <p:cNvSpPr>
            <a:spLocks noGrp="1"/>
          </p:cNvSpPr>
          <p:nvPr>
            <p:ph type="pic" sz="quarter" idx="21"/>
          </p:nvPr>
        </p:nvSpPr>
        <p:spPr>
          <a:xfrm>
            <a:off x="1121139" y="862934"/>
            <a:ext cx="9761420" cy="2177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0" name="Imagen"/>
          <p:cNvSpPr>
            <a:spLocks noGrp="1"/>
          </p:cNvSpPr>
          <p:nvPr>
            <p:ph type="pic" sz="quarter" idx="22"/>
          </p:nvPr>
        </p:nvSpPr>
        <p:spPr>
          <a:xfrm>
            <a:off x="1160391" y="5247116"/>
            <a:ext cx="8550419" cy="21904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C - Minu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868"/>
          <p:cNvSpPr txBox="1">
            <a:spLocks noGrp="1"/>
          </p:cNvSpPr>
          <p:nvPr>
            <p:ph type="body" sz="quarter" idx="13"/>
          </p:nvPr>
        </p:nvSpPr>
        <p:spPr>
          <a:xfrm>
            <a:off x="1992504" y="1018314"/>
            <a:ext cx="21414992" cy="786052"/>
          </a:xfrm>
          <a:prstGeom prst="rect">
            <a:avLst/>
          </a:prstGeom>
        </p:spPr>
        <p:txBody>
          <a:bodyPr lIns="71436" tIns="71436" rIns="71436" bIns="71436"/>
          <a:lstStyle>
            <a:lvl1pPr marL="0" indent="0" algn="ctr" defTabSz="468271">
              <a:spcBef>
                <a:spcPts val="0"/>
              </a:spcBef>
              <a:buSzTx/>
              <a:buNone/>
              <a:defRPr sz="4200" b="1"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MINUTA</a:t>
            </a:r>
          </a:p>
        </p:txBody>
      </p:sp>
      <p:sp>
        <p:nvSpPr>
          <p:cNvPr id="3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Graphic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Imagen"/>
          <p:cNvSpPr>
            <a:spLocks noGrp="1"/>
          </p:cNvSpPr>
          <p:nvPr>
            <p:ph type="pic" sz="quarter" idx="13"/>
          </p:nvPr>
        </p:nvSpPr>
        <p:spPr>
          <a:xfrm>
            <a:off x="1953748" y="2943908"/>
            <a:ext cx="2696504" cy="33916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9" name="Imagen"/>
          <p:cNvSpPr>
            <a:spLocks noGrp="1"/>
          </p:cNvSpPr>
          <p:nvPr>
            <p:ph type="pic" sz="quarter" idx="14"/>
          </p:nvPr>
        </p:nvSpPr>
        <p:spPr>
          <a:xfrm>
            <a:off x="6718789" y="2815355"/>
            <a:ext cx="4862602" cy="33100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0" name="Imagen"/>
          <p:cNvSpPr>
            <a:spLocks noGrp="1"/>
          </p:cNvSpPr>
          <p:nvPr>
            <p:ph type="pic" sz="quarter" idx="15"/>
          </p:nvPr>
        </p:nvSpPr>
        <p:spPr>
          <a:xfrm>
            <a:off x="16225992" y="4503879"/>
            <a:ext cx="195483" cy="24556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1" name="Imagen"/>
          <p:cNvSpPr>
            <a:spLocks noGrp="1"/>
          </p:cNvSpPr>
          <p:nvPr>
            <p:ph type="pic" sz="quarter" idx="16"/>
          </p:nvPr>
        </p:nvSpPr>
        <p:spPr>
          <a:xfrm>
            <a:off x="13124994" y="4503879"/>
            <a:ext cx="1888211" cy="26607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2" name="Imagen"/>
          <p:cNvSpPr>
            <a:spLocks noGrp="1"/>
          </p:cNvSpPr>
          <p:nvPr>
            <p:ph type="pic" sz="quarter" idx="17"/>
          </p:nvPr>
        </p:nvSpPr>
        <p:spPr>
          <a:xfrm>
            <a:off x="2497423" y="8150629"/>
            <a:ext cx="1609154" cy="24270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3" name="Imagen"/>
          <p:cNvSpPr>
            <a:spLocks noGrp="1"/>
          </p:cNvSpPr>
          <p:nvPr>
            <p:ph type="pic" sz="quarter" idx="18"/>
          </p:nvPr>
        </p:nvSpPr>
        <p:spPr>
          <a:xfrm>
            <a:off x="6872467" y="7595313"/>
            <a:ext cx="4915599" cy="316510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4" name="Imagen"/>
          <p:cNvSpPr>
            <a:spLocks noGrp="1"/>
          </p:cNvSpPr>
          <p:nvPr>
            <p:ph type="pic" sz="quarter" idx="19"/>
          </p:nvPr>
        </p:nvSpPr>
        <p:spPr>
          <a:xfrm>
            <a:off x="13791505" y="8674415"/>
            <a:ext cx="2528965" cy="270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5" name="Imagen"/>
          <p:cNvSpPr>
            <a:spLocks noGrp="1"/>
          </p:cNvSpPr>
          <p:nvPr>
            <p:ph type="pic" sz="quarter" idx="20"/>
          </p:nvPr>
        </p:nvSpPr>
        <p:spPr>
          <a:xfrm>
            <a:off x="19065399" y="8685265"/>
            <a:ext cx="2306003" cy="2306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6" name="Imagen"/>
          <p:cNvSpPr>
            <a:spLocks noGrp="1"/>
          </p:cNvSpPr>
          <p:nvPr>
            <p:ph type="pic" sz="quarter" idx="21"/>
          </p:nvPr>
        </p:nvSpPr>
        <p:spPr>
          <a:xfrm>
            <a:off x="18208851" y="5336858"/>
            <a:ext cx="2528965" cy="12473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7" name="Imagen"/>
          <p:cNvSpPr>
            <a:spLocks noGrp="1"/>
          </p:cNvSpPr>
          <p:nvPr>
            <p:ph type="pic" sz="quarter" idx="22"/>
          </p:nvPr>
        </p:nvSpPr>
        <p:spPr>
          <a:xfrm>
            <a:off x="12733866" y="1058116"/>
            <a:ext cx="10290326" cy="24270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7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Reporte de Resul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97" y="581345"/>
            <a:ext cx="1911671" cy="80169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sultados"/>
          <p:cNvSpPr txBox="1">
            <a:spLocks noGrp="1"/>
          </p:cNvSpPr>
          <p:nvPr>
            <p:ph type="body" sz="quarter" idx="13"/>
          </p:nvPr>
        </p:nvSpPr>
        <p:spPr>
          <a:xfrm>
            <a:off x="2036105" y="795465"/>
            <a:ext cx="4486562" cy="1175468"/>
          </a:xfrm>
          <a:prstGeom prst="rect">
            <a:avLst/>
          </a:prstGeom>
        </p:spPr>
        <p:txBody>
          <a:bodyPr/>
          <a:lstStyle>
            <a:lvl1pPr marL="0" indent="0" defTabSz="673655">
              <a:spcBef>
                <a:spcPts val="0"/>
              </a:spcBef>
              <a:buSzTx/>
              <a:buNone/>
              <a:defRPr sz="6068" b="1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Resultados</a:t>
            </a:r>
          </a:p>
        </p:txBody>
      </p:sp>
      <p:sp>
        <p:nvSpPr>
          <p:cNvPr id="3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C -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orem ipsum dolor sit amet"/>
          <p:cNvSpPr txBox="1">
            <a:spLocks noGrp="1"/>
          </p:cNvSpPr>
          <p:nvPr>
            <p:ph type="body" sz="quarter" idx="13"/>
          </p:nvPr>
        </p:nvSpPr>
        <p:spPr>
          <a:xfrm>
            <a:off x="1484505" y="1018315"/>
            <a:ext cx="16193570" cy="134630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7400">
                <a:latin typeface="Gotham-Light"/>
                <a:ea typeface="Gotham-Light"/>
                <a:cs typeface="Gotham-Light"/>
                <a:sym typeface="Gotham-Light"/>
              </a:defRPr>
            </a:lvl1pPr>
          </a:lstStyle>
          <a:p>
            <a:r>
              <a:t>Lorem ipsum dolor sit amet</a:t>
            </a:r>
          </a:p>
        </p:txBody>
      </p:sp>
      <p:sp>
        <p:nvSpPr>
          <p:cNvPr id="47" name="Lorem ipsum dolor sit amet"/>
          <p:cNvSpPr txBox="1">
            <a:spLocks noGrp="1"/>
          </p:cNvSpPr>
          <p:nvPr>
            <p:ph type="body" idx="14"/>
          </p:nvPr>
        </p:nvSpPr>
        <p:spPr>
          <a:xfrm>
            <a:off x="1484505" y="3372048"/>
            <a:ext cx="21957981" cy="8039339"/>
          </a:xfrm>
          <a:prstGeom prst="rect">
            <a:avLst/>
          </a:prstGeom>
        </p:spPr>
        <p:txBody>
          <a:bodyPr/>
          <a:lstStyle>
            <a:lvl1pPr marL="1027906" indent="-1027906">
              <a:spcBef>
                <a:spcPts val="0"/>
              </a:spcBef>
              <a:defRPr sz="7400">
                <a:latin typeface="Gotham-Light"/>
                <a:ea typeface="Gotham-Light"/>
                <a:cs typeface="Gotham-Light"/>
                <a:sym typeface="Gotham-Light"/>
              </a:defRPr>
            </a:lvl1pPr>
          </a:lstStyle>
          <a:p>
            <a:r>
              <a:t>Lorem ipsum dolor sit amet</a:t>
            </a:r>
          </a:p>
        </p:txBody>
      </p:sp>
      <p:sp>
        <p:nvSpPr>
          <p:cNvPr id="4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Imagen"/>
          <p:cNvSpPr>
            <a:spLocks noGrp="1"/>
          </p:cNvSpPr>
          <p:nvPr>
            <p:ph type="pic" sz="half" idx="13"/>
          </p:nvPr>
        </p:nvSpPr>
        <p:spPr>
          <a:xfrm>
            <a:off x="829733" y="2479507"/>
            <a:ext cx="12547006" cy="940045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56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079" y="3016387"/>
            <a:ext cx="2502506" cy="1049466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Lorem ipsum dolor sit amet consectetur adipiscing elit eros euismod venenatis, metus velit cum fames porttitor cubilia rhoncus montes feugiat aliquet,"/>
          <p:cNvSpPr txBox="1">
            <a:spLocks noGrp="1"/>
          </p:cNvSpPr>
          <p:nvPr>
            <p:ph type="body" sz="quarter" idx="14"/>
          </p:nvPr>
        </p:nvSpPr>
        <p:spPr>
          <a:xfrm>
            <a:off x="14785357" y="5179860"/>
            <a:ext cx="7205118" cy="3356280"/>
          </a:xfrm>
          <a:prstGeom prst="rect">
            <a:avLst/>
          </a:prstGeom>
        </p:spPr>
        <p:txBody>
          <a:bodyPr/>
          <a:lstStyle>
            <a:lvl1pPr marL="0" indent="0" defTabSz="451842">
              <a:spcBef>
                <a:spcPts val="0"/>
              </a:spcBef>
              <a:buSzTx/>
              <a:buNone/>
              <a:defRPr sz="4070">
                <a:latin typeface="Gotham-Light"/>
                <a:ea typeface="Gotham-Light"/>
                <a:cs typeface="Gotham-Light"/>
                <a:sym typeface="Gotham-Light"/>
              </a:defRPr>
            </a:lvl1pPr>
          </a:lstStyle>
          <a:p>
            <a:r>
              <a:t>Lorem ipsum dolor sit amet consectetur adipiscing elit eros euismod venenatis, metus velit cum fames porttitor cubilia rhoncus montes feugiat aliquet,</a:t>
            </a:r>
          </a:p>
        </p:txBody>
      </p:sp>
      <p:pic>
        <p:nvPicPr>
          <p:cNvPr id="58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22" y="463614"/>
            <a:ext cx="2273719" cy="133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n" descr="Ima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805" y="1022015"/>
            <a:ext cx="9761421" cy="217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n" descr="Imagen"/>
          <p:cNvPicPr>
            <a:picLocks noChangeAspect="1"/>
          </p:cNvPicPr>
          <p:nvPr/>
        </p:nvPicPr>
        <p:blipFill>
          <a:blip r:embed="rId4"/>
          <a:srcRect l="16098"/>
          <a:stretch>
            <a:fillRect/>
          </a:stretch>
        </p:blipFill>
        <p:spPr>
          <a:xfrm>
            <a:off x="15188390" y="1022015"/>
            <a:ext cx="8189994" cy="21778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Lorem…"/>
          <p:cNvSpPr txBox="1">
            <a:spLocks noGrp="1"/>
          </p:cNvSpPr>
          <p:nvPr>
            <p:ph type="body" sz="quarter" idx="15"/>
          </p:nvPr>
        </p:nvSpPr>
        <p:spPr>
          <a:xfrm>
            <a:off x="14878770" y="3202715"/>
            <a:ext cx="3728256" cy="1346307"/>
          </a:xfrm>
          <a:prstGeom prst="rect">
            <a:avLst/>
          </a:prstGeom>
        </p:spPr>
        <p:txBody>
          <a:bodyPr/>
          <a:lstStyle>
            <a:lvl1pPr marL="0" indent="0" defTabSz="755808">
              <a:spcBef>
                <a:spcPts val="0"/>
              </a:spcBef>
              <a:buSzTx/>
              <a:buNone/>
              <a:defRPr sz="6808" b="1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Lorem…</a:t>
            </a:r>
          </a:p>
        </p:txBody>
      </p:sp>
      <p:sp>
        <p:nvSpPr>
          <p:cNvPr id="6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n"/>
          <p:cNvSpPr>
            <a:spLocks noGrp="1"/>
          </p:cNvSpPr>
          <p:nvPr>
            <p:ph type="pic" idx="13"/>
          </p:nvPr>
        </p:nvSpPr>
        <p:spPr>
          <a:xfrm>
            <a:off x="-16934" y="-10584"/>
            <a:ext cx="18441134" cy="1381644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70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079" y="5674921"/>
            <a:ext cx="2502506" cy="104946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Lorem…"/>
          <p:cNvSpPr txBox="1">
            <a:spLocks noGrp="1"/>
          </p:cNvSpPr>
          <p:nvPr>
            <p:ph type="body" sz="quarter" idx="14"/>
          </p:nvPr>
        </p:nvSpPr>
        <p:spPr>
          <a:xfrm>
            <a:off x="17926770" y="5861248"/>
            <a:ext cx="3728256" cy="1346307"/>
          </a:xfrm>
          <a:prstGeom prst="rect">
            <a:avLst/>
          </a:prstGeom>
        </p:spPr>
        <p:txBody>
          <a:bodyPr/>
          <a:lstStyle>
            <a:lvl1pPr marL="0" indent="0" defTabSz="755808">
              <a:spcBef>
                <a:spcPts val="0"/>
              </a:spcBef>
              <a:buSzTx/>
              <a:buNone/>
              <a:defRPr sz="6808" b="1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Lorem…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n"/>
          <p:cNvSpPr>
            <a:spLocks noGrp="1"/>
          </p:cNvSpPr>
          <p:nvPr>
            <p:ph type="pic" idx="13"/>
          </p:nvPr>
        </p:nvSpPr>
        <p:spPr>
          <a:xfrm>
            <a:off x="2502838" y="-10464241"/>
            <a:ext cx="33807019" cy="253288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pic>
        <p:nvPicPr>
          <p:cNvPr id="80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13" y="5065321"/>
            <a:ext cx="2502505" cy="104946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Lorem…"/>
          <p:cNvSpPr txBox="1">
            <a:spLocks noGrp="1"/>
          </p:cNvSpPr>
          <p:nvPr>
            <p:ph type="body" sz="quarter" idx="14"/>
          </p:nvPr>
        </p:nvSpPr>
        <p:spPr>
          <a:xfrm>
            <a:off x="1840104" y="5251648"/>
            <a:ext cx="3728256" cy="1346307"/>
          </a:xfrm>
          <a:prstGeom prst="rect">
            <a:avLst/>
          </a:prstGeom>
        </p:spPr>
        <p:txBody>
          <a:bodyPr/>
          <a:lstStyle>
            <a:lvl1pPr marL="0" indent="0" defTabSz="755808">
              <a:spcBef>
                <a:spcPts val="0"/>
              </a:spcBef>
              <a:buSzTx/>
              <a:buNone/>
              <a:defRPr sz="6808" b="1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Lorem…</a:t>
            </a:r>
          </a:p>
        </p:txBody>
      </p:sp>
      <p:sp>
        <p:nvSpPr>
          <p:cNvPr id="82" name="Imagen"/>
          <p:cNvSpPr>
            <a:spLocks noGrp="1"/>
          </p:cNvSpPr>
          <p:nvPr>
            <p:ph type="pic" idx="15"/>
          </p:nvPr>
        </p:nvSpPr>
        <p:spPr>
          <a:xfrm>
            <a:off x="3295703" y="-13509562"/>
            <a:ext cx="32790793" cy="245674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Imagen"/>
          <p:cNvSpPr>
            <a:spLocks noGrp="1"/>
          </p:cNvSpPr>
          <p:nvPr>
            <p:ph type="pic" idx="16"/>
          </p:nvPr>
        </p:nvSpPr>
        <p:spPr>
          <a:xfrm>
            <a:off x="4551137" y="70971"/>
            <a:ext cx="32790793" cy="245674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n"/>
          <p:cNvSpPr>
            <a:spLocks noGrp="1"/>
          </p:cNvSpPr>
          <p:nvPr>
            <p:ph type="pic" sz="quarter" idx="13"/>
          </p:nvPr>
        </p:nvSpPr>
        <p:spPr>
          <a:xfrm>
            <a:off x="5212619" y="5638953"/>
            <a:ext cx="1849515" cy="9583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Imagen"/>
          <p:cNvSpPr>
            <a:spLocks noGrp="1"/>
          </p:cNvSpPr>
          <p:nvPr>
            <p:ph type="pic" sz="quarter" idx="14"/>
          </p:nvPr>
        </p:nvSpPr>
        <p:spPr>
          <a:xfrm>
            <a:off x="18470860" y="7376525"/>
            <a:ext cx="700521" cy="700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Lorem ipsum dolor sit amet consectetur adipiscing elit eros euismod venenatis, metus velit cum fames porttitor cubilia rhoncus montes feugiat aliquet,"/>
          <p:cNvSpPr txBox="1">
            <a:spLocks noGrp="1"/>
          </p:cNvSpPr>
          <p:nvPr>
            <p:ph type="body" sz="quarter" idx="15"/>
          </p:nvPr>
        </p:nvSpPr>
        <p:spPr>
          <a:xfrm>
            <a:off x="5658291" y="5984968"/>
            <a:ext cx="13348639" cy="1834992"/>
          </a:xfrm>
          <a:prstGeom prst="rect">
            <a:avLst/>
          </a:prstGeom>
        </p:spPr>
        <p:txBody>
          <a:bodyPr/>
          <a:lstStyle>
            <a:lvl1pPr marL="0" indent="0" defTabSz="460057">
              <a:spcBef>
                <a:spcPts val="0"/>
              </a:spcBef>
              <a:buSzTx/>
              <a:buNone/>
              <a:defRPr sz="4144">
                <a:latin typeface="Gotham-Light"/>
                <a:ea typeface="Gotham-Light"/>
                <a:cs typeface="Gotham-Light"/>
                <a:sym typeface="Gotham-Light"/>
              </a:defRPr>
            </a:lvl1pPr>
          </a:lstStyle>
          <a:p>
            <a:r>
              <a:t>Lorem ipsum dolor sit amet consectetur adipiscing elit eros euismod venenatis, metus velit cum fames porttitor cubilia rhoncus montes feugiat aliquet,</a:t>
            </a:r>
          </a:p>
        </p:txBody>
      </p:sp>
      <p:pic>
        <p:nvPicPr>
          <p:cNvPr id="94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568" y="12187323"/>
            <a:ext cx="1448086" cy="849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2" y="12503416"/>
            <a:ext cx="9761421" cy="21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139" y="12503416"/>
            <a:ext cx="9761420" cy="21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Imagen" descr="Imagen"/>
          <p:cNvPicPr>
            <a:picLocks noChangeAspect="1"/>
          </p:cNvPicPr>
          <p:nvPr/>
        </p:nvPicPr>
        <p:blipFill>
          <a:blip r:embed="rId3"/>
          <a:srcRect l="15549"/>
          <a:stretch>
            <a:fillRect/>
          </a:stretch>
        </p:blipFill>
        <p:spPr>
          <a:xfrm rot="10800000">
            <a:off x="7311209" y="904132"/>
            <a:ext cx="8243572" cy="217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n" descr="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875" y="904083"/>
            <a:ext cx="9761421" cy="217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n" descr="Imagen"/>
          <p:cNvPicPr>
            <a:picLocks noChangeAspect="1"/>
          </p:cNvPicPr>
          <p:nvPr/>
        </p:nvPicPr>
        <p:blipFill>
          <a:blip r:embed="rId3"/>
          <a:srcRect l="15549"/>
          <a:stretch>
            <a:fillRect/>
          </a:stretch>
        </p:blipFill>
        <p:spPr>
          <a:xfrm rot="10800000">
            <a:off x="-1409377" y="904132"/>
            <a:ext cx="8243572" cy="21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C E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n" descr="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525" y="11790987"/>
            <a:ext cx="5398011" cy="11522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" name="Grupo"/>
          <p:cNvGrpSpPr/>
          <p:nvPr/>
        </p:nvGrpSpPr>
        <p:grpSpPr>
          <a:xfrm>
            <a:off x="-3022142" y="96441"/>
            <a:ext cx="12317953" cy="13523118"/>
            <a:chOff x="0" y="0"/>
            <a:chExt cx="12317952" cy="13523117"/>
          </a:xfrm>
        </p:grpSpPr>
        <p:pic>
          <p:nvPicPr>
            <p:cNvPr id="108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995" y="0"/>
              <a:ext cx="10899958" cy="27923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543" y="3723651"/>
              <a:ext cx="10899958" cy="27923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0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51" y="7007079"/>
              <a:ext cx="10899959" cy="2792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1" name="Imagen" descr="Image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730731"/>
              <a:ext cx="10899958" cy="2792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" name="Subtítulo"/>
          <p:cNvSpPr txBox="1">
            <a:spLocks noGrp="1"/>
          </p:cNvSpPr>
          <p:nvPr>
            <p:ph type="body" sz="quarter" idx="13"/>
          </p:nvPr>
        </p:nvSpPr>
        <p:spPr>
          <a:xfrm>
            <a:off x="13787251" y="5617288"/>
            <a:ext cx="9133757" cy="1084501"/>
          </a:xfrm>
          <a:prstGeom prst="rect">
            <a:avLst/>
          </a:prstGeom>
        </p:spPr>
        <p:txBody>
          <a:bodyPr lIns="71436" tIns="71436" rIns="71436" bIns="71436" anchor="t">
            <a:noAutofit/>
          </a:bodyPr>
          <a:lstStyle>
            <a:lvl1pPr marL="0" indent="0" algn="r" defTabSz="821530">
              <a:spcBef>
                <a:spcPts val="0"/>
              </a:spcBef>
              <a:buSzTx/>
              <a:buNone/>
              <a:defRPr sz="6700" cap="all" spc="1005">
                <a:solidFill>
                  <a:srgbClr val="FFC200"/>
                </a:solidFill>
                <a:latin typeface="Gotham-Light"/>
                <a:ea typeface="Gotham-Light"/>
                <a:cs typeface="Gotham-Light"/>
                <a:sym typeface="Gotham-Light"/>
              </a:defRPr>
            </a:lvl1pPr>
          </a:lstStyle>
          <a:p>
            <a:r>
              <a:t>Subtítulo</a:t>
            </a:r>
          </a:p>
        </p:txBody>
      </p:sp>
      <p:sp>
        <p:nvSpPr>
          <p:cNvPr id="114" name="Título"/>
          <p:cNvSpPr txBox="1">
            <a:spLocks noGrp="1"/>
          </p:cNvSpPr>
          <p:nvPr>
            <p:ph type="body" sz="quarter" idx="14"/>
          </p:nvPr>
        </p:nvSpPr>
        <p:spPr>
          <a:xfrm>
            <a:off x="11602596" y="3302947"/>
            <a:ext cx="11610554" cy="2149475"/>
          </a:xfrm>
          <a:prstGeom prst="rect">
            <a:avLst/>
          </a:prstGeom>
        </p:spPr>
        <p:txBody>
          <a:bodyPr lIns="71436" tIns="71436" rIns="71436" bIns="71436" anchor="t">
            <a:spAutoFit/>
          </a:bodyPr>
          <a:lstStyle>
            <a:lvl1pPr marL="0" indent="0" algn="r" defTabSz="821530">
              <a:spcBef>
                <a:spcPts val="0"/>
              </a:spcBef>
              <a:buSzTx/>
              <a:buNone/>
              <a:defRPr sz="15800" b="1">
                <a:solidFill>
                  <a:srgbClr val="494949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t>Título</a:t>
            </a:r>
          </a:p>
        </p:txBody>
      </p:sp>
      <p:sp>
        <p:nvSpPr>
          <p:cNvPr id="1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35353" y="13033177"/>
            <a:ext cx="472567" cy="561975"/>
          </a:xfrm>
          <a:prstGeom prst="rect">
            <a:avLst/>
          </a:prstGeom>
        </p:spPr>
        <p:txBody>
          <a:bodyPr lIns="71436" tIns="71436" rIns="71436" bIns="71436" anchor="ctr"/>
          <a:lstStyle>
            <a:lvl1pPr defTabSz="821530">
              <a:defRPr sz="2400">
                <a:solidFill>
                  <a:srgbClr val="FFFFFF"/>
                </a:solidFill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" descr="Imagen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4673" y="570700"/>
            <a:ext cx="2031188" cy="958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" descr="Imagen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692006" y="12339367"/>
            <a:ext cx="2031188" cy="958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" descr="Imagen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4673" y="11941100"/>
            <a:ext cx="2031188" cy="119223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6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 defTabSz="821531">
              <a:defRPr sz="2200" cap="none" spc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11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55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500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944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389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833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278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7226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167187" marR="0" indent="-611187" algn="l" defTabSz="821531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JUNTA QUINCENAL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t>JUNTA QUINCENAL</a:t>
            </a:r>
          </a:p>
        </p:txBody>
      </p:sp>
      <p:sp>
        <p:nvSpPr>
          <p:cNvPr id="288" name="BALFER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>
            <a:lvl1pPr defTabSz="460057">
              <a:defRPr sz="4144"/>
            </a:lvl1pPr>
          </a:lstStyle>
          <a:p>
            <a:r>
              <a:t>BALFER</a:t>
            </a:r>
          </a:p>
        </p:txBody>
      </p:sp>
      <p:sp>
        <p:nvSpPr>
          <p:cNvPr id="289" name="10 DIC - 22 DIC"/>
          <p:cNvSpPr txBox="1">
            <a:spLocks noGrp="1"/>
          </p:cNvSpPr>
          <p:nvPr>
            <p:ph type="body" idx="15"/>
          </p:nvPr>
        </p:nvSpPr>
        <p:spPr>
          <a:xfrm>
            <a:off x="4998171" y="6885212"/>
            <a:ext cx="4576113" cy="7339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defTabSz="501134">
              <a:defRPr sz="4514"/>
            </a:lvl1pPr>
          </a:lstStyle>
          <a:p>
            <a:r>
              <a:t>10 DIC - 22 DIC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04311D-0D22-4895-B4E6-3F295312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96" y="1370776"/>
            <a:ext cx="18412408" cy="106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44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sultados BALFER/AM-PVO/LEADS/11.20"/>
          <p:cNvSpPr txBox="1">
            <a:spLocks noGrp="1"/>
          </p:cNvSpPr>
          <p:nvPr>
            <p:ph type="body" idx="13"/>
          </p:nvPr>
        </p:nvSpPr>
        <p:spPr>
          <a:xfrm>
            <a:off x="2696505" y="1100265"/>
            <a:ext cx="13577315" cy="1175468"/>
          </a:xfrm>
          <a:prstGeom prst="rect">
            <a:avLst/>
          </a:prstGeom>
        </p:spPr>
        <p:txBody>
          <a:bodyPr/>
          <a:lstStyle>
            <a:lvl1pPr defTabSz="525779">
              <a:defRPr sz="4736"/>
            </a:lvl1pPr>
          </a:lstStyle>
          <a:p>
            <a:r>
              <a:t>Resultados BALFER/AM-PVO/LEADS/11.20</a:t>
            </a:r>
          </a:p>
        </p:txBody>
      </p:sp>
      <p:graphicFrame>
        <p:nvGraphicFramePr>
          <p:cNvPr id="292" name="Tabla"/>
          <p:cNvGraphicFramePr/>
          <p:nvPr/>
        </p:nvGraphicFramePr>
        <p:xfrm>
          <a:off x="2463308" y="2233544"/>
          <a:ext cx="20037672" cy="10647189"/>
        </p:xfrm>
        <a:graphic>
          <a:graphicData uri="http://schemas.openxmlformats.org/drawingml/2006/table">
            <a:tbl>
              <a:tblPr firstRow="1" firstCol="1" lastRow="1">
                <a:tableStyleId>{BBFC77FB-9ED0-4EC9-95AA-A1379042E648}</a:tableStyleId>
              </a:tblPr>
              <a:tblGrid>
                <a:gridCol w="222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64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Riviera Maya499/12.20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Relacion-Vacaciones/12.20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ANIVERSARIO</a:t>
                      </a:r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399/NYSALE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ANIVERSARIO /1220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AMAZING TRAVELERS CANCUN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Ad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GIRL499/12.20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Nuevo
 anuncio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Cancun-Couple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CHICA-399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FAMILY-399 -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Cancun-Couple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Cancun-Couple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 b="1" i="1">
                          <a:latin typeface="Gotham"/>
                          <a:ea typeface="Gotham"/>
                          <a:cs typeface="Gotham"/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Clicks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4537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2728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797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55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8332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%
Conversion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8.27%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7.44%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4.64%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11.06%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0.00%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1.82%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9.09%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7.67%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Leads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375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203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37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639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CPL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$1.73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$2.73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$4.22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$1.58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100">
                          <a:sym typeface="Gotham-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$10.86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$6.13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$2.21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027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Investment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$648.94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$554.21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$155.97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$34.84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$1.74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$10.86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$6.13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$1,412.69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sultados BALFER/AM-PVO/LEADS/SALE399"/>
          <p:cNvSpPr txBox="1">
            <a:spLocks noGrp="1"/>
          </p:cNvSpPr>
          <p:nvPr>
            <p:ph type="body" idx="13"/>
          </p:nvPr>
        </p:nvSpPr>
        <p:spPr>
          <a:xfrm>
            <a:off x="2696505" y="1100265"/>
            <a:ext cx="13577315" cy="1175468"/>
          </a:xfrm>
          <a:prstGeom prst="rect">
            <a:avLst/>
          </a:prstGeom>
        </p:spPr>
        <p:txBody>
          <a:bodyPr/>
          <a:lstStyle>
            <a:lvl1pPr defTabSz="484703">
              <a:defRPr sz="4366"/>
            </a:lvl1pPr>
          </a:lstStyle>
          <a:p>
            <a:r>
              <a:t>Resultados BALFER/AM-PVO/LEADS/SALE399</a:t>
            </a:r>
          </a:p>
        </p:txBody>
      </p:sp>
      <p:graphicFrame>
        <p:nvGraphicFramePr>
          <p:cNvPr id="295" name="Tabla"/>
          <p:cNvGraphicFramePr/>
          <p:nvPr/>
        </p:nvGraphicFramePr>
        <p:xfrm>
          <a:off x="2767523" y="2444154"/>
          <a:ext cx="19680168" cy="10118472"/>
        </p:xfrm>
        <a:graphic>
          <a:graphicData uri="http://schemas.openxmlformats.org/drawingml/2006/table">
            <a:tbl>
              <a:tblPr firstRow="1" firstCol="1" lastRow="1">
                <a:tableStyleId>{BBFC77FB-9ED0-4EC9-95AA-A1379042E648}</a:tableStyleId>
              </a:tblPr>
              <a:tblGrid>
                <a:gridCol w="328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00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399LOOKALIKE/12.20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r>
                        <a:rPr sz="1600"/>
                        <a:t>399REMARKETING/12.20</a:t>
                      </a:r>
                    </a:p>
                  </a:txBody>
                  <a:tcPr marL="50800" marR="50800" marT="50800" marB="50800" anchor="ctr" horzOverflow="overflow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Ad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PAREJA/12.2020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HAMACA/12.2020 anuncio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FAMILY/12.2020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COUPLE/12.2020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 b="1" i="1">
                          <a:latin typeface="Gotham"/>
                          <a:ea typeface="Gotham"/>
                          <a:cs typeface="Gotham"/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Clicks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88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228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%
Conversion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9.09%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10.53%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8.60%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3.57%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8.33%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Leads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CPL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$3.10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$4.13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$3.17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$6.30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$3.40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5496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Investment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$24.78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$8.25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$25.35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$6.30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$64.68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sultados…"/>
          <p:cNvSpPr txBox="1">
            <a:spLocks noGrp="1"/>
          </p:cNvSpPr>
          <p:nvPr>
            <p:ph type="body" idx="13"/>
          </p:nvPr>
        </p:nvSpPr>
        <p:spPr>
          <a:xfrm>
            <a:off x="4133492" y="1804328"/>
            <a:ext cx="7196668" cy="1125330"/>
          </a:xfrm>
          <a:prstGeom prst="rect">
            <a:avLst/>
          </a:prstGeom>
        </p:spPr>
        <p:txBody>
          <a:bodyPr/>
          <a:lstStyle/>
          <a:p>
            <a:pPr defTabSz="353258">
              <a:defRPr sz="3182"/>
            </a:pPr>
            <a:r>
              <a:t>Resultados</a:t>
            </a:r>
          </a:p>
          <a:p>
            <a:pPr defTabSz="353258">
              <a:defRPr sz="3182"/>
            </a:pPr>
            <a:r>
              <a:t>Balfer/AM-PVO/Leads/Sale/12.20</a:t>
            </a:r>
          </a:p>
        </p:txBody>
      </p:sp>
      <p:graphicFrame>
        <p:nvGraphicFramePr>
          <p:cNvPr id="298" name="Tabla"/>
          <p:cNvGraphicFramePr/>
          <p:nvPr/>
        </p:nvGraphicFramePr>
        <p:xfrm>
          <a:off x="4171592" y="3083980"/>
          <a:ext cx="7152216" cy="8827686"/>
        </p:xfrm>
        <a:graphic>
          <a:graphicData uri="http://schemas.openxmlformats.org/drawingml/2006/table">
            <a:tbl>
              <a:tblPr firstRow="1" firstCol="1" lastRow="1">
                <a:tableStyleId>{BBFC77FB-9ED0-4EC9-95AA-A1379042E648}</a:tableStyleId>
              </a:tblPr>
              <a:tblGrid>
                <a:gridCol w="17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XmasSale-Loading/12.20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r>
                        <a:rPr sz="1600"/>
                        <a:t>Winter Sale$499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Ad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XmasLoading/12.20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Winter/Sillas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 b="1" i="1">
                          <a:latin typeface="Gotham"/>
                          <a:ea typeface="Gotham"/>
                          <a:cs typeface="Gotham"/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Clicks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33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52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%
Conversion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6.06%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5.26%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5.77%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Leads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CPL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$18.77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$14.02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$17.19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Investment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$37.54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$14.02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$51.56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9" name="Tabla"/>
          <p:cNvGraphicFramePr/>
          <p:nvPr/>
        </p:nvGraphicFramePr>
        <p:xfrm>
          <a:off x="12265725" y="3083980"/>
          <a:ext cx="7152216" cy="8827686"/>
        </p:xfrm>
        <a:graphic>
          <a:graphicData uri="http://schemas.openxmlformats.org/drawingml/2006/table">
            <a:tbl>
              <a:tblPr firstRow="1" firstCol="1" lastRow="1">
                <a:tableStyleId>{BBFC77FB-9ED0-4EC9-95AA-A1379042E648}</a:tableStyleId>
              </a:tblPr>
              <a:tblGrid>
                <a:gridCol w="17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WinterSale/hispanos/12.20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3000">
                          <a:sym typeface="Gotham"/>
                        </a:defRPr>
                      </a:pPr>
                      <a:r>
                        <a:rPr sz="1600"/>
                        <a:t>WinterSale/12.20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Gotham"/>
                        </a:rPr>
                        <a:t>TOTAL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Ad 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PAREJA/12.2020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Gotham-Light"/>
                        </a:rPr>
                        <a:t>FAMILY/12.2020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 b="1" i="1">
                          <a:latin typeface="Gotham"/>
                          <a:ea typeface="Gotham"/>
                          <a:cs typeface="Gotham"/>
                          <a:sym typeface="Gotham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Clicks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65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%
Conversion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4.88%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4.17%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4.62%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Leads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sym typeface="Gotham"/>
                        </a:rPr>
                        <a:t>CPL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$5.76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>
                          <a:sym typeface="Gotham-Light"/>
                        </a:rPr>
                        <a:t>$7.71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100" b="1" i="1">
                          <a:latin typeface="Gotham"/>
                          <a:ea typeface="Gotham"/>
                          <a:cs typeface="Gotham"/>
                          <a:sym typeface="Gotham"/>
                        </a:rPr>
                        <a:t>$6.41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1098"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Investment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$11.51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rgbClr val="FFFFFF"/>
                          </a:solidFill>
                          <a:sym typeface="Helvetica Neue Medium"/>
                        </a:rPr>
                        <a:t>$7.71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510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 i="1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$19.22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0" name="Resultados…"/>
          <p:cNvSpPr txBox="1"/>
          <p:nvPr/>
        </p:nvSpPr>
        <p:spPr>
          <a:xfrm>
            <a:off x="12227625" y="1868566"/>
            <a:ext cx="6375050" cy="996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 lnSpcReduction="10000"/>
          </a:bodyPr>
          <a:lstStyle/>
          <a:p>
            <a:pPr defTabSz="345043">
              <a:defRPr sz="3108" b="1" cap="none" spc="0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t>Resultados</a:t>
            </a:r>
          </a:p>
          <a:p>
            <a:pPr defTabSz="345043">
              <a:defRPr sz="3108" b="1" cap="none" spc="0">
                <a:solidFill>
                  <a:srgbClr val="6E6969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t>Balfer/AM-PVO/Leads/Winter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60B5106-B3EB-4BB2-9960-B64CBE6A2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6104" y="795465"/>
            <a:ext cx="8321234" cy="1175468"/>
          </a:xfrm>
        </p:spPr>
        <p:txBody>
          <a:bodyPr>
            <a:normAutofit/>
          </a:bodyPr>
          <a:lstStyle/>
          <a:p>
            <a:r>
              <a:rPr lang="es-MX" dirty="0"/>
              <a:t>PROPUESTAS DE LOGO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A912B14-E4C3-4B33-AFDF-8C4A4BBD7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0738"/>
            <a:ext cx="14069452" cy="7913078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1B623229-A038-433D-86FF-91A11BFEC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927" y="4396152"/>
            <a:ext cx="10502670" cy="60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008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4337BD7-AED0-4A01-B206-AB93A4AA4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6104" y="795465"/>
            <a:ext cx="8057465" cy="1175468"/>
          </a:xfrm>
        </p:spPr>
        <p:txBody>
          <a:bodyPr>
            <a:normAutofit/>
          </a:bodyPr>
          <a:lstStyle/>
          <a:p>
            <a:r>
              <a:rPr lang="es-MX" dirty="0"/>
              <a:t>PROPUESTAS DE LOGO</a:t>
            </a:r>
          </a:p>
        </p:txBody>
      </p:sp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464F4F03-0316-4D81-91D7-F588E92D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845" y="4447028"/>
            <a:ext cx="10218941" cy="5885692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506BA49-FC99-4E9A-AD5B-21A048319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8" y="3724274"/>
            <a:ext cx="13034870" cy="7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66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22C6C50-3498-4B8E-91D7-C5E828F96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6104" y="795465"/>
            <a:ext cx="7354081" cy="1175468"/>
          </a:xfrm>
        </p:spPr>
        <p:txBody>
          <a:bodyPr>
            <a:normAutofit fontScale="92500"/>
          </a:bodyPr>
          <a:lstStyle/>
          <a:p>
            <a:r>
              <a:rPr lang="es-MX" dirty="0"/>
              <a:t>PROPUESTAS DE LOGO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830C322-5FCE-4C08-8102-FA97CE639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" y="4008689"/>
            <a:ext cx="12134337" cy="6823433"/>
          </a:xfrm>
          <a:prstGeom prst="rect">
            <a:avLst/>
          </a:prstGeom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464AF739-7C5A-4C98-BEE0-EF211B456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44" y="4678148"/>
            <a:ext cx="10692458" cy="61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987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48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1">
  <a:themeElements>
    <a:clrScheme name="New_Template1">
      <a:dk1>
        <a:srgbClr val="FFFFFF"/>
      </a:dk1>
      <a:lt1>
        <a:srgbClr val="E68D90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Light"/>
            <a:ea typeface="Avenir Light"/>
            <a:cs typeface="Avenir Light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b">
        <a:spAutoFit/>
      </a:bodyPr>
      <a:lstStyle>
        <a:defPPr marL="0" marR="0" indent="0" algn="l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100" b="0" i="0" u="none" strike="noStrike" cap="all" spc="816" normalizeH="0" baseline="0">
            <a:ln>
              <a:noFill/>
            </a:ln>
            <a:solidFill>
              <a:srgbClr val="E68D90"/>
            </a:solidFill>
            <a:effectLst/>
            <a:uFillTx/>
            <a:latin typeface="Futura Bold"/>
            <a:ea typeface="Futura Bold"/>
            <a:cs typeface="Futura Bold"/>
            <a:sym typeface="Futu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1">
  <a:themeElements>
    <a:clrScheme name="New_Templat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B6BBC"/>
      </a:accent1>
      <a:accent2>
        <a:srgbClr val="42AAC9"/>
      </a:accent2>
      <a:accent3>
        <a:srgbClr val="518C15"/>
      </a:accent3>
      <a:accent4>
        <a:srgbClr val="DE9000"/>
      </a:accent4>
      <a:accent5>
        <a:srgbClr val="DB2800"/>
      </a:accent5>
      <a:accent6>
        <a:srgbClr val="B130C2"/>
      </a:accent6>
      <a:hlink>
        <a:srgbClr val="0000FF"/>
      </a:hlink>
      <a:folHlink>
        <a:srgbClr val="FF00FF"/>
      </a:folHlink>
    </a:clrScheme>
    <a:fontScheme name="New_Template1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Light"/>
            <a:ea typeface="Avenir Light"/>
            <a:cs typeface="Avenir Light"/>
            <a:sym typeface="Avenir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b">
        <a:spAutoFit/>
      </a:bodyPr>
      <a:lstStyle>
        <a:defPPr marL="0" marR="0" indent="0" algn="l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100" b="0" i="0" u="none" strike="noStrike" cap="all" spc="816" normalizeH="0" baseline="0">
            <a:ln>
              <a:noFill/>
            </a:ln>
            <a:solidFill>
              <a:srgbClr val="E68D90"/>
            </a:solidFill>
            <a:effectLst/>
            <a:uFillTx/>
            <a:latin typeface="Futura Bold"/>
            <a:ea typeface="Futura Bold"/>
            <a:cs typeface="Futura Bold"/>
            <a:sym typeface="Futur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313</Words>
  <Application>Microsoft Office PowerPoint</Application>
  <PresentationFormat>Personalizado</PresentationFormat>
  <Paragraphs>161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Avenir Light</vt:lpstr>
      <vt:lpstr>Futura Bold</vt:lpstr>
      <vt:lpstr>Gotham</vt:lpstr>
      <vt:lpstr>Gotham-Light</vt:lpstr>
      <vt:lpstr>Helvetica Light</vt:lpstr>
      <vt:lpstr>Helvetica Neue</vt:lpstr>
      <vt:lpstr>Helvetica Neue Light</vt:lpstr>
      <vt:lpstr>Helvetica Neue Medium</vt:lpstr>
      <vt:lpstr>Helvetica Neue Thin</vt:lpstr>
      <vt:lpstr>New_Template1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Paola Vázquez</cp:lastModifiedBy>
  <cp:revision>4</cp:revision>
  <dcterms:modified xsi:type="dcterms:W3CDTF">2020-12-23T21:27:13Z</dcterms:modified>
</cp:coreProperties>
</file>