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B1F1AE"/>
    <a:srgbClr val="FFAFB5"/>
    <a:srgbClr val="6ED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D3432-BD7A-43DD-AD31-DF909E1D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9707A-5409-4287-8542-F0A344B5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1F6D8-6D22-4266-84FC-F1C54043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AB52C-CD76-46E5-9D27-C1BE5071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ECE8-6E24-497D-82FF-AD6F93F9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3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0CD3-4885-4484-B53F-26D3E7C4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94D7C8-34D8-444B-8A0E-3E043397A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428A0-714E-4657-87A4-D1C54076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9D6AF-C98F-4AFD-B49C-3BE758B1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C6B2F-B6C5-4BC5-9942-F3E7FA86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28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3F594B-10F6-4701-9964-C909281BE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4AB473-EB4C-47E6-A549-E27D446E0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D3AF9-3C74-4687-9A74-E643EEB1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A9508-4988-405D-B102-262B63B8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43391-3873-4B31-979B-C982C522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60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D6F16-D80B-4168-8F12-ACC797C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3229E-6FBE-486E-B786-AF1C72E2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362AA-288C-4B50-88FA-2BDD6732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FA3698-CB95-415F-861F-358EA37F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7D52B-AA89-4DD6-B20E-D1B1115D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1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A3C1A-0C10-4928-9FB4-EFA72BD4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2B081E-EF07-42CC-AE74-A92EA7A7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94014-3183-44B5-9C39-64904ED8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B2AA1-695B-48D1-BA5B-2EDC6341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6A313-2DC1-468F-8959-D590E6B5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86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98C3F-67CC-4215-8B55-846E365A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15764-9B5B-4612-B5F6-9563955CE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CD4943-6327-4977-AC7E-995B07735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4DEEA5-473F-452A-8CA1-AE547A01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DEF55E-8D3D-4B38-823F-6C316BC6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DFA909-7289-4F01-992E-AD03AA24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20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22C15-5801-45E6-8D42-8EB8E1AD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3EE5CB-6304-4B86-8C87-EF369431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F8117D-3E38-4E34-98F9-D6AC2042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DBEDCF-01C6-44D1-AAF1-8EB6063C4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8AD4BD-2440-4003-83BA-2B0D3B07D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55932D-F69F-49BB-AD5F-99D18305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266CA1-5020-4CA8-BE8D-465CF8D9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E4B2CF-84F7-4860-BF0F-BC40EEC9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4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C897-9908-46EA-BE0A-C4237560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E9C016-0AF7-4705-82DD-EA1D0D09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2B75F0-D7AD-4048-B807-88C6D3FE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DB1CCF-0108-48A9-8F22-50C2B127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6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9596FE-8081-4D54-955A-459E9983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BAD00D-E464-4DA5-AC20-2878CCD2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B57085-537D-403D-AC33-0C7A990C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981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41510-AE91-480E-8A4D-4F3A13F5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F3DE5-7B5C-40C5-A6EC-3C763CD1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E694E4-3196-4BA1-A2D3-37298C3EC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8F587-74CE-4572-89EF-AC3CD57F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B0E8F-4C2B-4634-8AA8-9CCF0AFC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DA1DD5-DFEC-4C5E-BC95-928344AE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26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0E7F0-6724-40CA-B174-0622B3C6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0613BA-B7C7-40CC-8F3F-C9E47EFA9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F133C5-792C-4167-9818-549A376C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03B06E-7BFF-4A73-A070-E4A4BD15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D463F5-71B4-436A-AE57-CCEEAA24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5D507A-8115-4561-B0D6-133A7E0D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2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FF3F0D-0730-48DD-97C6-E7D74C0D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F34AE1-F115-4615-8E2E-99C5AEBD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50042-5EFF-4D3F-9966-D2C7CD4A3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0157-4421-4C89-9F86-847C83A500FB}" type="datetimeFigureOut">
              <a:rPr lang="es-MX" smtClean="0"/>
              <a:t>21/07/2021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44600-B303-41E6-A3EA-F33D4905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EA010-9824-4A1F-9B8C-5C0CE9F5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3758-9B46-47E1-857F-67DFB7CA82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2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1BB9A-6129-4ABD-803D-A3C6A91C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2567B-BF03-458E-A231-58C0CC50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165373-1109-4A2E-9D0F-8734DD6AA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0" r="10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8F41E10-E3F5-4E65-A4D2-7C708109C69D}"/>
              </a:ext>
            </a:extLst>
          </p:cNvPr>
          <p:cNvSpPr/>
          <p:nvPr/>
        </p:nvSpPr>
        <p:spPr>
          <a:xfrm>
            <a:off x="1427584" y="365125"/>
            <a:ext cx="8444204" cy="1053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6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7B999-8BC2-4DD1-8B60-1E11BC00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2FCC5-2BD5-4661-9C34-5D95648C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32E933-4191-405E-840C-D236C43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D53A38-99BF-4696-A85C-8147C70DC05D}"/>
              </a:ext>
            </a:extLst>
          </p:cNvPr>
          <p:cNvSpPr txBox="1"/>
          <p:nvPr/>
        </p:nvSpPr>
        <p:spPr>
          <a:xfrm>
            <a:off x="2118050" y="365125"/>
            <a:ext cx="8080309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latin typeface="Century Gothic" panose="020B0502020202020204" pitchFamily="34" charset="0"/>
              </a:rPr>
              <a:t>Programa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D54921-E6D6-4331-A16E-0D021B8BE803}"/>
              </a:ext>
            </a:extLst>
          </p:cNvPr>
          <p:cNvSpPr txBox="1"/>
          <p:nvPr/>
        </p:nvSpPr>
        <p:spPr>
          <a:xfrm>
            <a:off x="1340498" y="1775767"/>
            <a:ext cx="100133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MX" sz="4000" b="1" dirty="0">
                <a:latin typeface="Century Gothic" panose="020B0502020202020204" pitchFamily="34" charset="0"/>
              </a:rPr>
              <a:t>Introducción (1 min).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4000" b="1" dirty="0">
                <a:latin typeface="Century Gothic" panose="020B0502020202020204" pitchFamily="34" charset="0"/>
              </a:rPr>
              <a:t>Presentación del aplicante (15 min).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4000" b="1" dirty="0">
                <a:latin typeface="Century Gothic" panose="020B0502020202020204" pitchFamily="34" charset="0"/>
              </a:rPr>
              <a:t>¿Qué es MKTeam? (5 min).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4000" b="1" dirty="0">
                <a:latin typeface="Century Gothic" panose="020B0502020202020204" pitchFamily="34" charset="0"/>
              </a:rPr>
              <a:t>Organigrama MKTeam (2 min).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4000" b="1" dirty="0">
                <a:latin typeface="Century Gothic" panose="020B0502020202020204" pitchFamily="34" charset="0"/>
              </a:rPr>
              <a:t>Proceso de contratación (1 min).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4000" b="1" dirty="0">
                <a:latin typeface="Century Gothic" panose="020B0502020202020204" pitchFamily="34" charset="0"/>
              </a:rPr>
              <a:t>Dudas y preguntas (6 min)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08594F-BA13-459A-916A-20178DCA7EBC}"/>
              </a:ext>
            </a:extLst>
          </p:cNvPr>
          <p:cNvSpPr txBox="1"/>
          <p:nvPr/>
        </p:nvSpPr>
        <p:spPr>
          <a:xfrm>
            <a:off x="158620" y="6262042"/>
            <a:ext cx="878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entury Gothic" panose="020B0502020202020204" pitchFamily="34" charset="0"/>
              </a:rPr>
              <a:t>Duración de la entrevista 30 minutos*</a:t>
            </a:r>
          </a:p>
        </p:txBody>
      </p:sp>
    </p:spTree>
    <p:extLst>
      <p:ext uri="{BB962C8B-B14F-4D97-AF65-F5344CB8AC3E}">
        <p14:creationId xmlns:p14="http://schemas.microsoft.com/office/powerpoint/2010/main" val="65387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32E933-4191-405E-840C-D236C43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Marcador de contenido 9" descr="Logotipo, Icono&#10;&#10;Descripción generada automáticamente">
            <a:extLst>
              <a:ext uri="{FF2B5EF4-FFF2-40B4-BE49-F238E27FC236}">
                <a16:creationId xmlns:a16="http://schemas.microsoft.com/office/drawing/2014/main" id="{C041663C-E4D3-4567-8953-66098A63D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6" y="2416461"/>
            <a:ext cx="3387028" cy="338702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D53A38-99BF-4696-A85C-8147C70DC05D}"/>
              </a:ext>
            </a:extLst>
          </p:cNvPr>
          <p:cNvSpPr txBox="1"/>
          <p:nvPr/>
        </p:nvSpPr>
        <p:spPr>
          <a:xfrm>
            <a:off x="2118050" y="365125"/>
            <a:ext cx="8080309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latin typeface="Century Gothic" panose="020B0502020202020204" pitchFamily="34" charset="0"/>
              </a:rPr>
              <a:t>¿Quién es…?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AB805120-72AB-49CA-9CB5-06CE2B718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57" y="2416461"/>
            <a:ext cx="3584957" cy="3584957"/>
          </a:xfrm>
          <a:prstGeom prst="rect">
            <a:avLst/>
          </a:prstGeom>
        </p:spPr>
      </p:pic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4E7F0218-FF2E-42FB-8052-4BD2DFC5E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57" y="2645068"/>
            <a:ext cx="2929813" cy="29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32E933-4191-405E-840C-D236C43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D53A38-99BF-4696-A85C-8147C70DC05D}"/>
              </a:ext>
            </a:extLst>
          </p:cNvPr>
          <p:cNvSpPr txBox="1"/>
          <p:nvPr/>
        </p:nvSpPr>
        <p:spPr>
          <a:xfrm>
            <a:off x="2118050" y="365125"/>
            <a:ext cx="8080309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latin typeface="Century Gothic" panose="020B0502020202020204" pitchFamily="34" charset="0"/>
              </a:rPr>
              <a:t>MKTeam</a:t>
            </a:r>
          </a:p>
        </p:txBody>
      </p:sp>
      <p:pic>
        <p:nvPicPr>
          <p:cNvPr id="1026" name="Picture 2" descr="TAFER Hotels &amp;amp; Resorts All inclusive in Mexico | TAFER Hotels &amp;amp; Resorts">
            <a:extLst>
              <a:ext uri="{FF2B5EF4-FFF2-40B4-BE49-F238E27FC236}">
                <a16:creationId xmlns:a16="http://schemas.microsoft.com/office/drawing/2014/main" id="{100B5BC9-DD04-428B-B11A-6198478F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84" y="1886816"/>
            <a:ext cx="2275764" cy="154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VILLA GROUP LOS CABOS | LinkedIn">
            <a:extLst>
              <a:ext uri="{FF2B5EF4-FFF2-40B4-BE49-F238E27FC236}">
                <a16:creationId xmlns:a16="http://schemas.microsoft.com/office/drawing/2014/main" id="{B83B5D6F-C400-4AED-B1BB-C67068DDD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208" y="1548609"/>
            <a:ext cx="2136458" cy="213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6FB51E-90DA-4D24-8D4E-D2A4205A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633" y="5293439"/>
            <a:ext cx="3875139" cy="1199436"/>
          </a:xfrm>
          <a:prstGeom prst="rect">
            <a:avLst/>
          </a:prstGeom>
        </p:spPr>
      </p:pic>
      <p:pic>
        <p:nvPicPr>
          <p:cNvPr id="1030" name="Picture 6" descr="Trabajar en NetCenter Guadalajara México - Información Laboral Julio 2021">
            <a:extLst>
              <a:ext uri="{FF2B5EF4-FFF2-40B4-BE49-F238E27FC236}">
                <a16:creationId xmlns:a16="http://schemas.microsoft.com/office/drawing/2014/main" id="{1DB1F243-C12B-4032-81E4-79FAF761A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5" b="38785"/>
          <a:stretch/>
        </p:blipFill>
        <p:spPr bwMode="auto">
          <a:xfrm>
            <a:off x="4858440" y="3903417"/>
            <a:ext cx="2599527" cy="75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FACAEE2E-CF9E-4CA2-BC8A-A3CCD9E3B9F2}"/>
              </a:ext>
            </a:extLst>
          </p:cNvPr>
          <p:cNvCxnSpPr>
            <a:cxnSpLocks/>
            <a:stCxn id="1026" idx="2"/>
            <a:endCxn id="1030" idx="1"/>
          </p:cNvCxnSpPr>
          <p:nvPr/>
        </p:nvCxnSpPr>
        <p:spPr>
          <a:xfrm rot="16200000" flipH="1">
            <a:off x="3561649" y="2984517"/>
            <a:ext cx="852308" cy="1741274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B9EE81B-C81B-40A8-BF16-6B06F636801E}"/>
              </a:ext>
            </a:extLst>
          </p:cNvPr>
          <p:cNvCxnSpPr>
            <a:cxnSpLocks/>
            <a:stCxn id="1028" idx="2"/>
            <a:endCxn id="1030" idx="3"/>
          </p:cNvCxnSpPr>
          <p:nvPr/>
        </p:nvCxnSpPr>
        <p:spPr>
          <a:xfrm rot="5400000">
            <a:off x="8065582" y="3077452"/>
            <a:ext cx="596241" cy="1811470"/>
          </a:xfrm>
          <a:prstGeom prst="bentConnector2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67956F0-B356-4D10-BE85-289B65000ADF}"/>
              </a:ext>
            </a:extLst>
          </p:cNvPr>
          <p:cNvCxnSpPr>
            <a:cxnSpLocks/>
            <a:stCxn id="1030" idx="2"/>
            <a:endCxn id="3" idx="0"/>
          </p:cNvCxnSpPr>
          <p:nvPr/>
        </p:nvCxnSpPr>
        <p:spPr>
          <a:xfrm flipH="1">
            <a:off x="6158203" y="4659198"/>
            <a:ext cx="1" cy="634241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B3159663-BBA8-460E-A6E5-ACF269991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9558" y="3521958"/>
            <a:ext cx="2577670" cy="324308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E33933A2-E390-417D-A586-23DDFEAC0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4584" y="4714730"/>
            <a:ext cx="3646163" cy="21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32E933-4191-405E-840C-D236C43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D53A38-99BF-4696-A85C-8147C70DC05D}"/>
              </a:ext>
            </a:extLst>
          </p:cNvPr>
          <p:cNvSpPr txBox="1"/>
          <p:nvPr/>
        </p:nvSpPr>
        <p:spPr>
          <a:xfrm>
            <a:off x="2118050" y="365125"/>
            <a:ext cx="8080309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latin typeface="Century Gothic" panose="020B0502020202020204" pitchFamily="34" charset="0"/>
              </a:rPr>
              <a:t>Organigrama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79D98B-50F4-43F2-A71C-1976B5A59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3159"/>
            <a:ext cx="12192000" cy="24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8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32E933-4191-405E-840C-D236C43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D53A38-99BF-4696-A85C-8147C70DC05D}"/>
              </a:ext>
            </a:extLst>
          </p:cNvPr>
          <p:cNvSpPr txBox="1"/>
          <p:nvPr/>
        </p:nvSpPr>
        <p:spPr>
          <a:xfrm>
            <a:off x="933062" y="267456"/>
            <a:ext cx="10468946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>
                <a:latin typeface="Century Gothic" panose="020B0502020202020204" pitchFamily="34" charset="0"/>
              </a:rPr>
              <a:t>Proceso de contratación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E62AD02-2D08-4908-93A4-825EB6803EE8}"/>
              </a:ext>
            </a:extLst>
          </p:cNvPr>
          <p:cNvSpPr/>
          <p:nvPr/>
        </p:nvSpPr>
        <p:spPr>
          <a:xfrm>
            <a:off x="933062" y="1939800"/>
            <a:ext cx="1127760" cy="1104481"/>
          </a:xfrm>
          <a:prstGeom prst="ellipse">
            <a:avLst/>
          </a:prstGeom>
          <a:solidFill>
            <a:srgbClr val="FF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8E480D-7F8D-4A7E-B990-A73C485292DC}"/>
              </a:ext>
            </a:extLst>
          </p:cNvPr>
          <p:cNvSpPr/>
          <p:nvPr/>
        </p:nvSpPr>
        <p:spPr>
          <a:xfrm>
            <a:off x="2512113" y="4579576"/>
            <a:ext cx="1139578" cy="1107440"/>
          </a:xfrm>
          <a:prstGeom prst="ellipse">
            <a:avLst/>
          </a:prstGeom>
          <a:solidFill>
            <a:srgbClr val="B1F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FC97F9E-33F5-44AF-B4EB-053ADA3204F2}"/>
              </a:ext>
            </a:extLst>
          </p:cNvPr>
          <p:cNvSpPr/>
          <p:nvPr/>
        </p:nvSpPr>
        <p:spPr>
          <a:xfrm>
            <a:off x="5148434" y="1896209"/>
            <a:ext cx="1127760" cy="1104481"/>
          </a:xfrm>
          <a:prstGeom prst="ellipse">
            <a:avLst/>
          </a:prstGeom>
          <a:solidFill>
            <a:srgbClr val="6ED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1A711D-B2F5-4967-BA55-9D58B649B095}"/>
              </a:ext>
            </a:extLst>
          </p:cNvPr>
          <p:cNvSpPr txBox="1"/>
          <p:nvPr/>
        </p:nvSpPr>
        <p:spPr>
          <a:xfrm>
            <a:off x="158620" y="6262042"/>
            <a:ext cx="878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Duración de contratación de 15 – 30 días*.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C02F1F3-2C5F-440B-9866-ACFA8756D3CD}"/>
              </a:ext>
            </a:extLst>
          </p:cNvPr>
          <p:cNvCxnSpPr/>
          <p:nvPr/>
        </p:nvCxnSpPr>
        <p:spPr>
          <a:xfrm>
            <a:off x="658742" y="3860800"/>
            <a:ext cx="86071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D618267D-149C-492A-B148-72B2CE54FD54}"/>
              </a:ext>
            </a:extLst>
          </p:cNvPr>
          <p:cNvSpPr/>
          <p:nvPr/>
        </p:nvSpPr>
        <p:spPr>
          <a:xfrm>
            <a:off x="8746834" y="2352693"/>
            <a:ext cx="3064898" cy="309310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909A025-CE89-4629-858B-16B55A5BCFA3}"/>
              </a:ext>
            </a:extLst>
          </p:cNvPr>
          <p:cNvSpPr txBox="1"/>
          <p:nvPr/>
        </p:nvSpPr>
        <p:spPr>
          <a:xfrm rot="1601401">
            <a:off x="8776204" y="3769326"/>
            <a:ext cx="3547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Century Gothic" panose="020B0502020202020204" pitchFamily="34" charset="0"/>
              </a:rPr>
              <a:t>CONTRATACIÓN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F27189A-E371-4D4F-8421-2828AC9CE01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496942" y="3044281"/>
            <a:ext cx="0" cy="816519"/>
          </a:xfrm>
          <a:prstGeom prst="line">
            <a:avLst/>
          </a:prstGeom>
          <a:ln w="76200">
            <a:solidFill>
              <a:srgbClr val="FFAFB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B2881B7-1732-4147-999E-3EAAE7033DD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81902" y="3860800"/>
            <a:ext cx="0" cy="718776"/>
          </a:xfrm>
          <a:prstGeom prst="line">
            <a:avLst/>
          </a:prstGeom>
          <a:ln w="76200">
            <a:solidFill>
              <a:srgbClr val="B1F1A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E21F259-85F1-4480-A620-70D59F4AFD2A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712314" y="3000690"/>
            <a:ext cx="0" cy="839753"/>
          </a:xfrm>
          <a:prstGeom prst="line">
            <a:avLst/>
          </a:prstGeom>
          <a:ln w="76200">
            <a:solidFill>
              <a:srgbClr val="6ED3D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2C7C56D-0667-4968-A927-DB26F1CF22C8}"/>
              </a:ext>
            </a:extLst>
          </p:cNvPr>
          <p:cNvSpPr txBox="1"/>
          <p:nvPr/>
        </p:nvSpPr>
        <p:spPr>
          <a:xfrm>
            <a:off x="2046727" y="2252907"/>
            <a:ext cx="291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n>
                  <a:solidFill>
                    <a:srgbClr val="FFAFB5"/>
                  </a:solidFill>
                </a:ln>
                <a:latin typeface="Century Gothic" panose="020B0502020202020204" pitchFamily="34" charset="0"/>
              </a:rPr>
              <a:t>Primera</a:t>
            </a:r>
            <a:r>
              <a:rPr lang="es-MX" sz="2400" dirty="0">
                <a:latin typeface="Century Gothic" panose="020B0502020202020204" pitchFamily="34" charset="0"/>
              </a:rPr>
              <a:t> </a:t>
            </a:r>
            <a:r>
              <a:rPr lang="es-MX" sz="2400" dirty="0">
                <a:ln>
                  <a:solidFill>
                    <a:srgbClr val="FFAFB5"/>
                  </a:solidFill>
                </a:ln>
                <a:latin typeface="Century Gothic" panose="020B0502020202020204" pitchFamily="34" charset="0"/>
              </a:rPr>
              <a:t>entrevista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B70D245-8175-4F9E-9097-EFEF4D25EEA8}"/>
              </a:ext>
            </a:extLst>
          </p:cNvPr>
          <p:cNvSpPr txBox="1"/>
          <p:nvPr/>
        </p:nvSpPr>
        <p:spPr>
          <a:xfrm>
            <a:off x="3770605" y="4940266"/>
            <a:ext cx="333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n>
                  <a:solidFill>
                    <a:srgbClr val="B1F1AE"/>
                  </a:solidFill>
                </a:ln>
                <a:latin typeface="Century Gothic" panose="020B0502020202020204" pitchFamily="34" charset="0"/>
              </a:rPr>
              <a:t>Segunda entrevista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D1508A-85DF-4C3C-9ABB-3AA0E140D6A3}"/>
              </a:ext>
            </a:extLst>
          </p:cNvPr>
          <p:cNvSpPr txBox="1"/>
          <p:nvPr/>
        </p:nvSpPr>
        <p:spPr>
          <a:xfrm>
            <a:off x="6318493" y="2218400"/>
            <a:ext cx="291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n>
                  <a:solidFill>
                    <a:srgbClr val="6ED3D2"/>
                  </a:solidFill>
                </a:ln>
                <a:latin typeface="Century Gothic" panose="020B0502020202020204" pitchFamily="34" charset="0"/>
              </a:rPr>
              <a:t>Prueba</a:t>
            </a:r>
          </a:p>
        </p:txBody>
      </p:sp>
    </p:spTree>
    <p:extLst>
      <p:ext uri="{BB962C8B-B14F-4D97-AF65-F5344CB8AC3E}">
        <p14:creationId xmlns:p14="http://schemas.microsoft.com/office/powerpoint/2010/main" val="175396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32E933-4191-405E-840C-D236C43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D53A38-99BF-4696-A85C-8147C70DC05D}"/>
              </a:ext>
            </a:extLst>
          </p:cNvPr>
          <p:cNvSpPr txBox="1"/>
          <p:nvPr/>
        </p:nvSpPr>
        <p:spPr>
          <a:xfrm>
            <a:off x="2118050" y="346286"/>
            <a:ext cx="8080309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6000" b="1" dirty="0" err="1">
                <a:latin typeface="Century Gothic" panose="020B0502020202020204" pitchFamily="34" charset="0"/>
              </a:rPr>
              <a:t>Any</a:t>
            </a:r>
            <a:r>
              <a:rPr lang="es-MX" sz="6000" b="1" dirty="0">
                <a:latin typeface="Century Gothic" panose="020B0502020202020204" pitchFamily="34" charset="0"/>
              </a:rPr>
              <a:t> </a:t>
            </a:r>
            <a:r>
              <a:rPr lang="es-MX" sz="6000" b="1" dirty="0" err="1">
                <a:latin typeface="Century Gothic" panose="020B0502020202020204" pitchFamily="34" charset="0"/>
              </a:rPr>
              <a:t>questions</a:t>
            </a:r>
            <a:r>
              <a:rPr lang="es-MX" sz="6000" b="1" dirty="0">
                <a:latin typeface="Century Gothic" panose="020B0502020202020204" pitchFamily="34" charset="0"/>
              </a:rPr>
              <a:t>?</a:t>
            </a:r>
          </a:p>
        </p:txBody>
      </p:sp>
      <p:pic>
        <p:nvPicPr>
          <p:cNvPr id="1026" name="Picture 2" descr="Dragón de oro 金龍 (blog de Alberto Hidalgo): Leónidas">
            <a:extLst>
              <a:ext uri="{FF2B5EF4-FFF2-40B4-BE49-F238E27FC236}">
                <a16:creationId xmlns:a16="http://schemas.microsoft.com/office/drawing/2014/main" id="{0DF83310-39E8-4FB4-AD55-FDC55BF9B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9"/>
          <a:stretch/>
        </p:blipFill>
        <p:spPr bwMode="auto">
          <a:xfrm>
            <a:off x="1824060" y="1708235"/>
            <a:ext cx="8772820" cy="438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53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80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Francisco De la Peña</dc:creator>
  <cp:lastModifiedBy>Roberto Francisco De la Peña</cp:lastModifiedBy>
  <cp:revision>7</cp:revision>
  <dcterms:created xsi:type="dcterms:W3CDTF">2021-07-20T17:09:20Z</dcterms:created>
  <dcterms:modified xsi:type="dcterms:W3CDTF">2021-07-21T22:24:45Z</dcterms:modified>
</cp:coreProperties>
</file>