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3" r:id="rId3"/>
    <p:sldId id="2824" r:id="rId4"/>
    <p:sldId id="2825" r:id="rId5"/>
    <p:sldId id="2831" r:id="rId6"/>
    <p:sldId id="2829" r:id="rId7"/>
    <p:sldId id="2828" r:id="rId8"/>
    <p:sldId id="2834" r:id="rId9"/>
    <p:sldId id="2844" r:id="rId1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EC4"/>
    <a:srgbClr val="AFDFC7"/>
    <a:srgbClr val="0C2744"/>
    <a:srgbClr val="FFFFFF"/>
    <a:srgbClr val="F89171"/>
    <a:srgbClr val="3869FE"/>
    <a:srgbClr val="1A3083"/>
    <a:srgbClr val="0E1A46"/>
    <a:srgbClr val="A35BD7"/>
    <a:srgbClr val="F4A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95317" autoAdjust="0"/>
  </p:normalViewPr>
  <p:slideViewPr>
    <p:cSldViewPr>
      <p:cViewPr varScale="1">
        <p:scale>
          <a:sx n="83" d="100"/>
          <a:sy n="83" d="100"/>
        </p:scale>
        <p:origin x="115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b="12910"/>
          <a:stretch>
            <a:fillRect/>
          </a:stretch>
        </p:blipFill>
        <p:spPr>
          <a:xfrm>
            <a:off x="1830361" y="49746"/>
            <a:ext cx="12462095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88815" y="1259892"/>
            <a:ext cx="11013275" cy="126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95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2018</a:t>
            </a:r>
            <a:r>
              <a:rPr lang="zh-CN" altLang="en-US" sz="7595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中期项目答辩</a:t>
            </a:r>
            <a:endParaRPr lang="zh-CN" altLang="en-US" sz="7595" dirty="0">
              <a:solidFill>
                <a:srgbClr val="AAA4D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38793" y="2717666"/>
            <a:ext cx="517983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93326" y="2710730"/>
            <a:ext cx="18600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941139" y="3707907"/>
            <a:ext cx="4824536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       目：一个名字很长的游戏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      别：多人对战游戏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       组：一个名字很长的组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       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一寸长一寸强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  与  者：蔡杰  曹紫升  佟鑫  石士盾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       长：佟鑫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199" y="662059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5"/>
          <p:cNvSpPr/>
          <p:nvPr/>
        </p:nvSpPr>
        <p:spPr bwMode="auto">
          <a:xfrm rot="16200000">
            <a:off x="425748" y="1070920"/>
            <a:ext cx="5499798" cy="4698002"/>
          </a:xfrm>
          <a:custGeom>
            <a:avLst/>
            <a:gdLst>
              <a:gd name="T0" fmla="*/ 0 w 830"/>
              <a:gd name="T1" fmla="*/ 0 h 709"/>
              <a:gd name="T2" fmla="*/ 830 w 830"/>
              <a:gd name="T3" fmla="*/ 0 h 709"/>
              <a:gd name="T4" fmla="*/ 416 w 830"/>
              <a:gd name="T5" fmla="*/ 709 h 709"/>
              <a:gd name="T6" fmla="*/ 0 w 830"/>
              <a:gd name="T7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0" h="709">
                <a:moveTo>
                  <a:pt x="0" y="0"/>
                </a:moveTo>
                <a:lnTo>
                  <a:pt x="830" y="0"/>
                </a:lnTo>
                <a:lnTo>
                  <a:pt x="416" y="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endParaRPr lang="zh-CN" altLang="en-US" sz="2000"/>
          </a:p>
        </p:txBody>
      </p:sp>
      <p:sp>
        <p:nvSpPr>
          <p:cNvPr id="16" name="Freeform 15"/>
          <p:cNvSpPr/>
          <p:nvPr/>
        </p:nvSpPr>
        <p:spPr bwMode="auto">
          <a:xfrm>
            <a:off x="1018823" y="2332379"/>
            <a:ext cx="3828610" cy="3270452"/>
          </a:xfrm>
          <a:custGeom>
            <a:avLst/>
            <a:gdLst>
              <a:gd name="T0" fmla="*/ 0 w 830"/>
              <a:gd name="T1" fmla="*/ 0 h 709"/>
              <a:gd name="T2" fmla="*/ 830 w 830"/>
              <a:gd name="T3" fmla="*/ 0 h 709"/>
              <a:gd name="T4" fmla="*/ 416 w 830"/>
              <a:gd name="T5" fmla="*/ 709 h 709"/>
              <a:gd name="T6" fmla="*/ 0 w 830"/>
              <a:gd name="T7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0" h="709">
                <a:moveTo>
                  <a:pt x="0" y="0"/>
                </a:moveTo>
                <a:lnTo>
                  <a:pt x="830" y="0"/>
                </a:lnTo>
                <a:lnTo>
                  <a:pt x="416" y="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endParaRPr lang="zh-CN" altLang="en-US" sz="2000"/>
          </a:p>
        </p:txBody>
      </p:sp>
      <p:sp>
        <p:nvSpPr>
          <p:cNvPr id="79" name="MH_Entry_1"/>
          <p:cNvSpPr/>
          <p:nvPr>
            <p:custDataLst>
              <p:tags r:id="rId2"/>
            </p:custDataLst>
          </p:nvPr>
        </p:nvSpPr>
        <p:spPr>
          <a:xfrm flipH="1">
            <a:off x="7365479" y="1813449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游戏具体内容和规则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3"/>
            </p:custDataLst>
          </p:nvPr>
        </p:nvSpPr>
        <p:spPr>
          <a:xfrm flipH="1">
            <a:off x="6461446" y="1799257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 flipH="1">
            <a:off x="7365479" y="2894461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使用的技术和内容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5"/>
            </p:custDataLst>
          </p:nvPr>
        </p:nvSpPr>
        <p:spPr>
          <a:xfrm flipH="1">
            <a:off x="6461446" y="2880269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 flipH="1">
            <a:off x="7365479" y="3987589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7"/>
            </p:custDataLst>
          </p:nvPr>
        </p:nvSpPr>
        <p:spPr>
          <a:xfrm flipH="1">
            <a:off x="6461446" y="3961281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8"/>
            </p:custDataLst>
          </p:nvPr>
        </p:nvSpPr>
        <p:spPr>
          <a:xfrm flipH="1">
            <a:off x="7365479" y="5056485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9"/>
            </p:custDataLst>
          </p:nvPr>
        </p:nvSpPr>
        <p:spPr>
          <a:xfrm flipH="1">
            <a:off x="6461446" y="5042293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0"/>
            </p:custDataLst>
          </p:nvPr>
        </p:nvSpPr>
        <p:spPr>
          <a:xfrm>
            <a:off x="1770194" y="2495610"/>
            <a:ext cx="2278806" cy="135421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4" name="MH_Others_2"/>
          <p:cNvSpPr txBox="1"/>
          <p:nvPr>
            <p:custDataLst>
              <p:tags r:id="rId11"/>
            </p:custDataLst>
          </p:nvPr>
        </p:nvSpPr>
        <p:spPr>
          <a:xfrm>
            <a:off x="1716384" y="3781897"/>
            <a:ext cx="2386428" cy="43088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79" grpId="0" animBg="1"/>
      <p:bldP spid="80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575" y="2619314"/>
            <a:ext cx="12855600" cy="1195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47500" rtlCol="0" anchor="ctr">
            <a:norm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435296" y="2240406"/>
            <a:ext cx="2733578" cy="2151532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69500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602595" y="2967973"/>
            <a:ext cx="385111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游戏具体内容和规则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629269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54310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游戏具体内容和规则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0251" y="1622368"/>
            <a:ext cx="2502596" cy="258888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1"/>
          <p:cNvSpPr/>
          <p:nvPr/>
        </p:nvSpPr>
        <p:spPr>
          <a:xfrm rot="765310">
            <a:off x="4827441" y="1464499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37247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2278" y="1622368"/>
            <a:ext cx="2496055" cy="262082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1"/>
          <p:cNvSpPr/>
          <p:nvPr/>
        </p:nvSpPr>
        <p:spPr>
          <a:xfrm rot="1321971">
            <a:off x="1573547" y="1629269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3724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52240" y="4424018"/>
            <a:ext cx="820738" cy="325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即时动作</a:t>
            </a:r>
          </a:p>
        </p:txBody>
      </p:sp>
      <p:grpSp>
        <p:nvGrpSpPr>
          <p:cNvPr id="16" name="组合 19"/>
          <p:cNvGrpSpPr/>
          <p:nvPr/>
        </p:nvGrpSpPr>
        <p:grpSpPr bwMode="auto">
          <a:xfrm>
            <a:off x="790156" y="5595403"/>
            <a:ext cx="11255795" cy="1308416"/>
            <a:chOff x="908997" y="2729516"/>
            <a:chExt cx="9672886" cy="421241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908997" y="2729516"/>
              <a:ext cx="1878675" cy="350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游戏规则</a:t>
              </a: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928456" y="2899115"/>
              <a:ext cx="9653427" cy="25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采取三局两胜制，两人在一张固定的地图上进行射击对战，一方击中另一个玩家即赢下此句获得一份，累计二分获得胜利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2368"/>
            <a:ext cx="2502984" cy="2620828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39655" y="4424018"/>
            <a:ext cx="820738" cy="32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多人对战</a:t>
            </a:r>
          </a:p>
        </p:txBody>
      </p:sp>
      <p:sp>
        <p:nvSpPr>
          <p:cNvPr id="24" name="矩形 23"/>
          <p:cNvSpPr/>
          <p:nvPr/>
        </p:nvSpPr>
        <p:spPr>
          <a:xfrm flipH="1">
            <a:off x="9525601" y="4424018"/>
            <a:ext cx="1080907" cy="32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逻辑自编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864409" y="365631"/>
            <a:ext cx="333271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游戏具体内容和规则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25602" y="4430376"/>
            <a:ext cx="863823" cy="32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4022734" y="1682013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6036041" y="1682013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8103558" y="1682013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22736" y="1881679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036042" y="1881679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103559" y="1881679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3124367" y="5416525"/>
            <a:ext cx="2135561" cy="84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游戏作为目标的程序，让开发每一步充满了欢乐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3199238" y="5013597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娱乐性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5427192" y="5439668"/>
            <a:ext cx="2135561" cy="11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项目开发主要围绕游戏，部分不重要的细节并没有着重开发，假如有更多时间。。。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5440778" y="5013597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功能性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7698225" y="5416525"/>
            <a:ext cx="2135561" cy="11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没有使用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pygame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模块本身拥有的类，为了更多的了解与懂得其中原理，获得知识的成长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7690592" y="5013597"/>
            <a:ext cx="95410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挑战性</a:t>
            </a:r>
          </a:p>
        </p:txBody>
      </p:sp>
      <p:sp>
        <p:nvSpPr>
          <p:cNvPr id="60" name="TextBox 8"/>
          <p:cNvSpPr txBox="1"/>
          <p:nvPr/>
        </p:nvSpPr>
        <p:spPr>
          <a:xfrm>
            <a:off x="864409" y="365631"/>
            <a:ext cx="33550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游戏具体内容和规则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575" y="2619314"/>
            <a:ext cx="12855600" cy="1195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47500" rtlCol="0" anchor="ctr">
            <a:norm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435296" y="2240406"/>
            <a:ext cx="2733578" cy="2151532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69500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693928" y="2967973"/>
            <a:ext cx="56319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使用的技术和内容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/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1169480" y="4349091"/>
            <a:ext cx="2895639" cy="3375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基础以及相关模块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1583752" y="4791529"/>
            <a:ext cx="2049066" cy="88455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的基础和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pygame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搭建了总体框架，甚至所有都是跟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有关的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负责    佟鑫</a:t>
            </a:r>
          </a:p>
        </p:txBody>
      </p:sp>
      <p:sp>
        <p:nvSpPr>
          <p:cNvPr id="24" name="Content Placeholder 2"/>
          <p:cNvSpPr txBox="1"/>
          <p:nvPr/>
        </p:nvSpPr>
        <p:spPr>
          <a:xfrm>
            <a:off x="4658172" y="4349091"/>
            <a:ext cx="763091" cy="3375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多进程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3966037" y="4791529"/>
            <a:ext cx="2049066" cy="110553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因为没有使用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pygame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本身拥有的类，使得多个动作同时进行变得困难，我们使用的多进程去管理一些功能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	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合力负责</a:t>
            </a:r>
          </a:p>
        </p:txBody>
      </p:sp>
      <p:sp>
        <p:nvSpPr>
          <p:cNvPr id="26" name="Content Placeholder 2"/>
          <p:cNvSpPr txBox="1"/>
          <p:nvPr/>
        </p:nvSpPr>
        <p:spPr>
          <a:xfrm>
            <a:off x="6629010" y="4349091"/>
            <a:ext cx="1613740" cy="3375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6429375" y="4791529"/>
            <a:ext cx="2049066" cy="88455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因为是多人游戏，免不了服务器之类的东西存在，我们使用了共享内存进行数据的传输。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负责  石士盾 </a:t>
            </a:r>
          </a:p>
        </p:txBody>
      </p:sp>
      <p:sp>
        <p:nvSpPr>
          <p:cNvPr id="28" name="Content Placeholder 2"/>
          <p:cNvSpPr txBox="1"/>
          <p:nvPr/>
        </p:nvSpPr>
        <p:spPr>
          <a:xfrm>
            <a:off x="9011295" y="4349091"/>
            <a:ext cx="1613740" cy="33752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全部逻辑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8793632" y="4797734"/>
            <a:ext cx="2049066" cy="176974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Pygame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的类真的能让我们的开发变得简单，我们没有使用所以所有逻辑都是自己编写，所有图片同时刷新，移动同时进行其他动作，移动的碰撞判断，自己写的程序速度变得有点慢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 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负责 蔡杰 曹紫升</a:t>
            </a:r>
          </a:p>
        </p:txBody>
      </p:sp>
      <p:sp>
        <p:nvSpPr>
          <p:cNvPr id="30" name="TextBox 8"/>
          <p:cNvSpPr txBox="1"/>
          <p:nvPr/>
        </p:nvSpPr>
        <p:spPr>
          <a:xfrm>
            <a:off x="864409" y="365631"/>
            <a:ext cx="255074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课题现状及情况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575" y="2619314"/>
            <a:ext cx="12855600" cy="1195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47500" rtlCol="0" anchor="ctr">
            <a:norm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435296" y="2240406"/>
            <a:ext cx="2733578" cy="2151532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69500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693929" y="2967974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GB"/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vortex dir="r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heme/theme1.xml><?xml version="1.0" encoding="utf-8"?>
<a:theme xmlns:a="http://schemas.openxmlformats.org/drawingml/2006/main" name="Office Theme">
  <a:themeElements>
    <a:clrScheme name="自定义 2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2744"/>
      </a:accent1>
      <a:accent2>
        <a:srgbClr val="ADDEC4"/>
      </a:accent2>
      <a:accent3>
        <a:srgbClr val="0C2744"/>
      </a:accent3>
      <a:accent4>
        <a:srgbClr val="ADDEC4"/>
      </a:accent4>
      <a:accent5>
        <a:srgbClr val="0C2744"/>
      </a:accent5>
      <a:accent6>
        <a:srgbClr val="ADDEC4"/>
      </a:accent6>
      <a:hlink>
        <a:srgbClr val="0C2744"/>
      </a:hlink>
      <a:folHlink>
        <a:srgbClr val="ADDEC4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自定义</PresentationFormat>
  <Paragraphs>58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幼圆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5034.pptx</dc:title>
  <dc:creator/>
  <cp:lastModifiedBy/>
  <cp:revision>2</cp:revision>
  <dcterms:created xsi:type="dcterms:W3CDTF">2017-04-11T15:33:00Z</dcterms:created>
  <dcterms:modified xsi:type="dcterms:W3CDTF">2018-06-30T02:43:07Z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2057-10.2.0.6080</vt:lpwstr>
  </property>
</Properties>
</file>