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8288000" cy="9144000"/>
  <p:notesSz cx="6858000" cy="9144000"/>
  <p:defaultTextStyle>
    <a:defPPr>
      <a:defRPr lang="en-US"/>
    </a:defPPr>
    <a:lvl1pPr marL="0" algn="l" defTabSz="175564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9" autoAdjust="0"/>
    <p:restoredTop sz="94660"/>
  </p:normalViewPr>
  <p:slideViewPr>
    <p:cSldViewPr>
      <p:cViewPr varScale="1">
        <p:scale>
          <a:sx n="79" d="100"/>
          <a:sy n="79" d="100"/>
        </p:scale>
        <p:origin x="-84" y="-126"/>
      </p:cViewPr>
      <p:guideLst>
        <p:guide orient="horz" pos="288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40568"/>
            <a:ext cx="1554480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181600"/>
            <a:ext cx="12801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77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5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33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11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266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144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022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366185"/>
            <a:ext cx="4114800" cy="78020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66185"/>
            <a:ext cx="12039600" cy="78020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5875868"/>
            <a:ext cx="15544800" cy="1816100"/>
          </a:xfrm>
        </p:spPr>
        <p:txBody>
          <a:bodyPr anchor="t"/>
          <a:lstStyle>
            <a:lvl1pPr algn="l">
              <a:defRPr sz="7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3875618"/>
            <a:ext cx="15544800" cy="2000249"/>
          </a:xfrm>
        </p:spPr>
        <p:txBody>
          <a:bodyPr anchor="b"/>
          <a:lstStyle>
            <a:lvl1pPr marL="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1pPr>
            <a:lvl2pPr marL="877824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755648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 marL="263347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511296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438912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526694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614476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702259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133602"/>
            <a:ext cx="8077200" cy="6034617"/>
          </a:xfrm>
        </p:spPr>
        <p:txBody>
          <a:bodyPr/>
          <a:lstStyle>
            <a:lvl1pPr>
              <a:defRPr sz="5400"/>
            </a:lvl1pPr>
            <a:lvl2pPr>
              <a:defRPr sz="4600"/>
            </a:lvl2pPr>
            <a:lvl3pPr>
              <a:defRPr sz="38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133602"/>
            <a:ext cx="8077200" cy="6034617"/>
          </a:xfrm>
        </p:spPr>
        <p:txBody>
          <a:bodyPr/>
          <a:lstStyle>
            <a:lvl1pPr>
              <a:defRPr sz="5400"/>
            </a:lvl1pPr>
            <a:lvl2pPr>
              <a:defRPr sz="4600"/>
            </a:lvl2pPr>
            <a:lvl3pPr>
              <a:defRPr sz="38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46818"/>
            <a:ext cx="8080376" cy="853017"/>
          </a:xfrm>
        </p:spPr>
        <p:txBody>
          <a:bodyPr anchor="b"/>
          <a:lstStyle>
            <a:lvl1pPr marL="0" indent="0">
              <a:buNone/>
              <a:defRPr sz="4600" b="1"/>
            </a:lvl1pPr>
            <a:lvl2pPr marL="877824" indent="0">
              <a:buNone/>
              <a:defRPr sz="3800" b="1"/>
            </a:lvl2pPr>
            <a:lvl3pPr marL="1755648" indent="0">
              <a:buNone/>
              <a:defRPr sz="3500" b="1"/>
            </a:lvl3pPr>
            <a:lvl4pPr marL="2633472" indent="0">
              <a:buNone/>
              <a:defRPr sz="3100" b="1"/>
            </a:lvl4pPr>
            <a:lvl5pPr marL="3511296" indent="0">
              <a:buNone/>
              <a:defRPr sz="3100" b="1"/>
            </a:lvl5pPr>
            <a:lvl6pPr marL="4389120" indent="0">
              <a:buNone/>
              <a:defRPr sz="3100" b="1"/>
            </a:lvl6pPr>
            <a:lvl7pPr marL="5266944" indent="0">
              <a:buNone/>
              <a:defRPr sz="3100" b="1"/>
            </a:lvl7pPr>
            <a:lvl8pPr marL="6144768" indent="0">
              <a:buNone/>
              <a:defRPr sz="3100" b="1"/>
            </a:lvl8pPr>
            <a:lvl9pPr marL="7022592" indent="0">
              <a:buNone/>
              <a:defRPr sz="3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899833"/>
            <a:ext cx="8080376" cy="5268384"/>
          </a:xfrm>
        </p:spPr>
        <p:txBody>
          <a:bodyPr/>
          <a:lstStyle>
            <a:lvl1pPr>
              <a:defRPr sz="4600"/>
            </a:lvl1pPr>
            <a:lvl2pPr>
              <a:defRPr sz="38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2046818"/>
            <a:ext cx="8083550" cy="853017"/>
          </a:xfrm>
        </p:spPr>
        <p:txBody>
          <a:bodyPr anchor="b"/>
          <a:lstStyle>
            <a:lvl1pPr marL="0" indent="0">
              <a:buNone/>
              <a:defRPr sz="4600" b="1"/>
            </a:lvl1pPr>
            <a:lvl2pPr marL="877824" indent="0">
              <a:buNone/>
              <a:defRPr sz="3800" b="1"/>
            </a:lvl2pPr>
            <a:lvl3pPr marL="1755648" indent="0">
              <a:buNone/>
              <a:defRPr sz="3500" b="1"/>
            </a:lvl3pPr>
            <a:lvl4pPr marL="2633472" indent="0">
              <a:buNone/>
              <a:defRPr sz="3100" b="1"/>
            </a:lvl4pPr>
            <a:lvl5pPr marL="3511296" indent="0">
              <a:buNone/>
              <a:defRPr sz="3100" b="1"/>
            </a:lvl5pPr>
            <a:lvl6pPr marL="4389120" indent="0">
              <a:buNone/>
              <a:defRPr sz="3100" b="1"/>
            </a:lvl6pPr>
            <a:lvl7pPr marL="5266944" indent="0">
              <a:buNone/>
              <a:defRPr sz="3100" b="1"/>
            </a:lvl7pPr>
            <a:lvl8pPr marL="6144768" indent="0">
              <a:buNone/>
              <a:defRPr sz="3100" b="1"/>
            </a:lvl8pPr>
            <a:lvl9pPr marL="7022592" indent="0">
              <a:buNone/>
              <a:defRPr sz="3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2899833"/>
            <a:ext cx="8083550" cy="5268384"/>
          </a:xfrm>
        </p:spPr>
        <p:txBody>
          <a:bodyPr/>
          <a:lstStyle>
            <a:lvl1pPr>
              <a:defRPr sz="4600"/>
            </a:lvl1pPr>
            <a:lvl2pPr>
              <a:defRPr sz="38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364066"/>
            <a:ext cx="6016626" cy="1549401"/>
          </a:xfrm>
        </p:spPr>
        <p:txBody>
          <a:bodyPr anchor="b"/>
          <a:lstStyle>
            <a:lvl1pPr algn="l">
              <a:defRPr sz="3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364069"/>
            <a:ext cx="10223500" cy="7804151"/>
          </a:xfrm>
        </p:spPr>
        <p:txBody>
          <a:bodyPr/>
          <a:lstStyle>
            <a:lvl1pPr>
              <a:defRPr sz="6100"/>
            </a:lvl1pPr>
            <a:lvl2pPr>
              <a:defRPr sz="5400"/>
            </a:lvl2pPr>
            <a:lvl3pPr>
              <a:defRPr sz="46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1913469"/>
            <a:ext cx="6016626" cy="6254750"/>
          </a:xfrm>
        </p:spPr>
        <p:txBody>
          <a:bodyPr/>
          <a:lstStyle>
            <a:lvl1pPr marL="0" indent="0">
              <a:buNone/>
              <a:defRPr sz="2700"/>
            </a:lvl1pPr>
            <a:lvl2pPr marL="877824" indent="0">
              <a:buNone/>
              <a:defRPr sz="2300"/>
            </a:lvl2pPr>
            <a:lvl3pPr marL="1755648" indent="0">
              <a:buNone/>
              <a:defRPr sz="1900"/>
            </a:lvl3pPr>
            <a:lvl4pPr marL="2633472" indent="0">
              <a:buNone/>
              <a:defRPr sz="1700"/>
            </a:lvl4pPr>
            <a:lvl5pPr marL="3511296" indent="0">
              <a:buNone/>
              <a:defRPr sz="1700"/>
            </a:lvl5pPr>
            <a:lvl6pPr marL="4389120" indent="0">
              <a:buNone/>
              <a:defRPr sz="1700"/>
            </a:lvl6pPr>
            <a:lvl7pPr marL="5266944" indent="0">
              <a:buNone/>
              <a:defRPr sz="1700"/>
            </a:lvl7pPr>
            <a:lvl8pPr marL="6144768" indent="0">
              <a:buNone/>
              <a:defRPr sz="1700"/>
            </a:lvl8pPr>
            <a:lvl9pPr marL="7022592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6400800"/>
            <a:ext cx="10972800" cy="755652"/>
          </a:xfrm>
        </p:spPr>
        <p:txBody>
          <a:bodyPr anchor="b"/>
          <a:lstStyle>
            <a:lvl1pPr algn="l">
              <a:defRPr sz="3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817033"/>
            <a:ext cx="10972800" cy="5486400"/>
          </a:xfrm>
        </p:spPr>
        <p:txBody>
          <a:bodyPr/>
          <a:lstStyle>
            <a:lvl1pPr marL="0" indent="0">
              <a:buNone/>
              <a:defRPr sz="6100"/>
            </a:lvl1pPr>
            <a:lvl2pPr marL="877824" indent="0">
              <a:buNone/>
              <a:defRPr sz="5400"/>
            </a:lvl2pPr>
            <a:lvl3pPr marL="1755648" indent="0">
              <a:buNone/>
              <a:defRPr sz="4600"/>
            </a:lvl3pPr>
            <a:lvl4pPr marL="2633472" indent="0">
              <a:buNone/>
              <a:defRPr sz="3800"/>
            </a:lvl4pPr>
            <a:lvl5pPr marL="3511296" indent="0">
              <a:buNone/>
              <a:defRPr sz="3800"/>
            </a:lvl5pPr>
            <a:lvl6pPr marL="4389120" indent="0">
              <a:buNone/>
              <a:defRPr sz="3800"/>
            </a:lvl6pPr>
            <a:lvl7pPr marL="5266944" indent="0">
              <a:buNone/>
              <a:defRPr sz="3800"/>
            </a:lvl7pPr>
            <a:lvl8pPr marL="6144768" indent="0">
              <a:buNone/>
              <a:defRPr sz="3800"/>
            </a:lvl8pPr>
            <a:lvl9pPr marL="7022592" indent="0">
              <a:buNone/>
              <a:defRPr sz="3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7156451"/>
            <a:ext cx="10972800" cy="1073150"/>
          </a:xfrm>
        </p:spPr>
        <p:txBody>
          <a:bodyPr/>
          <a:lstStyle>
            <a:lvl1pPr marL="0" indent="0">
              <a:buNone/>
              <a:defRPr sz="2700"/>
            </a:lvl1pPr>
            <a:lvl2pPr marL="877824" indent="0">
              <a:buNone/>
              <a:defRPr sz="2300"/>
            </a:lvl2pPr>
            <a:lvl3pPr marL="1755648" indent="0">
              <a:buNone/>
              <a:defRPr sz="1900"/>
            </a:lvl3pPr>
            <a:lvl4pPr marL="2633472" indent="0">
              <a:buNone/>
              <a:defRPr sz="1700"/>
            </a:lvl4pPr>
            <a:lvl5pPr marL="3511296" indent="0">
              <a:buNone/>
              <a:defRPr sz="1700"/>
            </a:lvl5pPr>
            <a:lvl6pPr marL="4389120" indent="0">
              <a:buNone/>
              <a:defRPr sz="1700"/>
            </a:lvl6pPr>
            <a:lvl7pPr marL="5266944" indent="0">
              <a:buNone/>
              <a:defRPr sz="1700"/>
            </a:lvl7pPr>
            <a:lvl8pPr marL="6144768" indent="0">
              <a:buNone/>
              <a:defRPr sz="1700"/>
            </a:lvl8pPr>
            <a:lvl9pPr marL="7022592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366185"/>
            <a:ext cx="16459200" cy="1524000"/>
          </a:xfrm>
          <a:prstGeom prst="rect">
            <a:avLst/>
          </a:prstGeom>
        </p:spPr>
        <p:txBody>
          <a:bodyPr vert="horz" lIns="175565" tIns="87782" rIns="175565" bIns="877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133602"/>
            <a:ext cx="16459200" cy="6034617"/>
          </a:xfrm>
          <a:prstGeom prst="rect">
            <a:avLst/>
          </a:prstGeom>
        </p:spPr>
        <p:txBody>
          <a:bodyPr vert="horz" lIns="175565" tIns="87782" rIns="175565" bIns="877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8475134"/>
            <a:ext cx="4267200" cy="486834"/>
          </a:xfrm>
          <a:prstGeom prst="rect">
            <a:avLst/>
          </a:prstGeom>
        </p:spPr>
        <p:txBody>
          <a:bodyPr vert="horz" lIns="175565" tIns="87782" rIns="175565" bIns="87782" rtlCol="0" anchor="ctr"/>
          <a:lstStyle>
            <a:lvl1pPr algn="l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8475134"/>
            <a:ext cx="5791200" cy="486834"/>
          </a:xfrm>
          <a:prstGeom prst="rect">
            <a:avLst/>
          </a:prstGeom>
        </p:spPr>
        <p:txBody>
          <a:bodyPr vert="horz" lIns="175565" tIns="87782" rIns="175565" bIns="87782" rtlCol="0" anchor="ctr"/>
          <a:lstStyle>
            <a:lvl1pPr algn="ct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8475134"/>
            <a:ext cx="4267200" cy="486834"/>
          </a:xfrm>
          <a:prstGeom prst="rect">
            <a:avLst/>
          </a:prstGeom>
        </p:spPr>
        <p:txBody>
          <a:bodyPr vert="horz" lIns="175565" tIns="87782" rIns="175565" bIns="87782" rtlCol="0" anchor="ctr"/>
          <a:lstStyle>
            <a:lvl1pPr algn="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55648" rtl="0" eaLnBrk="1" latinLnBrk="0" hangingPunct="1">
        <a:spcBef>
          <a:spcPct val="0"/>
        </a:spcBef>
        <a:buNone/>
        <a:defRPr sz="8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8368" indent="-658368" algn="l" defTabSz="1755648" rtl="0" eaLnBrk="1" latinLnBrk="0" hangingPunct="1">
        <a:spcBef>
          <a:spcPct val="20000"/>
        </a:spcBef>
        <a:buFont typeface="Arial" pitchFamily="34" charset="0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426464" indent="-548640" algn="l" defTabSz="1755648" rtl="0" eaLnBrk="1" latinLnBrk="0" hangingPunct="1">
        <a:spcBef>
          <a:spcPct val="20000"/>
        </a:spcBef>
        <a:buFont typeface="Arial" pitchFamily="34" charset="0"/>
        <a:buChar char="–"/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indent="-438912" algn="l" defTabSz="1755648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072384" indent="-438912" algn="l" defTabSz="1755648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4pPr>
      <a:lvl5pPr marL="3950208" indent="-438912" algn="l" defTabSz="1755648" rtl="0" eaLnBrk="1" latinLnBrk="0" hangingPunct="1">
        <a:spcBef>
          <a:spcPct val="20000"/>
        </a:spcBef>
        <a:buFont typeface="Arial" pitchFamily="34" charset="0"/>
        <a:buChar char="»"/>
        <a:defRPr sz="3800" kern="1200">
          <a:solidFill>
            <a:schemeClr val="tx1"/>
          </a:solidFill>
          <a:latin typeface="+mn-lt"/>
          <a:ea typeface="+mn-ea"/>
          <a:cs typeface="+mn-cs"/>
        </a:defRPr>
      </a:lvl5pPr>
      <a:lvl6pPr marL="4828032" indent="-438912" algn="l" defTabSz="1755648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6pPr>
      <a:lvl7pPr marL="5705856" indent="-438912" algn="l" defTabSz="1755648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6583680" indent="-438912" algn="l" defTabSz="1755648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8pPr>
      <a:lvl9pPr marL="7461504" indent="-438912" algn="l" defTabSz="1755648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5564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77824" algn="l" defTabSz="175564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648" algn="l" defTabSz="175564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33472" algn="l" defTabSz="175564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11296" algn="l" defTabSz="175564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89120" algn="l" defTabSz="175564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266944" algn="l" defTabSz="175564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144768" algn="l" defTabSz="175564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022592" algn="l" defTabSz="175564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5334000" y="662982"/>
            <a:ext cx="7620000" cy="73380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65" tIns="87782" rIns="175565" bIns="87782"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QSB Baseboard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158" y="909172"/>
            <a:ext cx="4191000" cy="70918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65" tIns="87782" rIns="175565" bIns="87782"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Dashboard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62600" y="2933008"/>
            <a:ext cx="1356756" cy="475153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65" tIns="87782" rIns="175565" bIns="87782" rtlCol="0" anchor="ctr"/>
          <a:lstStyle/>
          <a:p>
            <a:pPr algn="ctr"/>
            <a:r>
              <a:rPr lang="en-US" sz="1200" dirty="0"/>
              <a:t>LPC4088</a:t>
            </a:r>
          </a:p>
          <a:p>
            <a:pPr algn="ctr"/>
            <a:r>
              <a:rPr lang="en-US" sz="1200" dirty="0"/>
              <a:t>ARM Cortex M4</a:t>
            </a:r>
          </a:p>
        </p:txBody>
      </p:sp>
      <p:sp>
        <p:nvSpPr>
          <p:cNvPr id="6" name="Rectangle 5"/>
          <p:cNvSpPr/>
          <p:nvPr/>
        </p:nvSpPr>
        <p:spPr>
          <a:xfrm>
            <a:off x="845819" y="3950302"/>
            <a:ext cx="3505201" cy="10837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65" tIns="87782" rIns="175565" bIns="87782" rtlCol="0" anchor="ctr"/>
          <a:lstStyle/>
          <a:p>
            <a:pPr algn="ctr"/>
            <a:r>
              <a:rPr lang="en-US" sz="1200" dirty="0"/>
              <a:t>20x4 LCD</a:t>
            </a:r>
          </a:p>
          <a:p>
            <a:pPr algn="ctr"/>
            <a:r>
              <a:rPr lang="en-US" sz="1200" dirty="0"/>
              <a:t>MCP2300</a:t>
            </a:r>
          </a:p>
          <a:p>
            <a:pPr algn="ctr"/>
            <a:r>
              <a:rPr lang="en-US" sz="1200" dirty="0"/>
              <a:t>I2C1: 0x40</a:t>
            </a:r>
          </a:p>
        </p:txBody>
      </p:sp>
      <p:sp>
        <p:nvSpPr>
          <p:cNvPr id="8" name="Rectangle 7"/>
          <p:cNvSpPr/>
          <p:nvPr/>
        </p:nvSpPr>
        <p:spPr>
          <a:xfrm>
            <a:off x="845821" y="1996480"/>
            <a:ext cx="3505200" cy="81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65" tIns="87782" rIns="175565" bIns="87782" rtlCol="0" anchor="ctr"/>
          <a:lstStyle/>
          <a:p>
            <a:pPr algn="ctr"/>
            <a:r>
              <a:rPr lang="en-US" sz="1200" dirty="0"/>
              <a:t>Shift </a:t>
            </a:r>
            <a:r>
              <a:rPr lang="en-US" sz="1200" dirty="0" smtClean="0"/>
              <a:t>Light 1-2</a:t>
            </a:r>
            <a:endParaRPr lang="en-US" sz="1200" dirty="0"/>
          </a:p>
          <a:p>
            <a:pPr algn="ctr"/>
            <a:r>
              <a:rPr lang="en-US" sz="1200" dirty="0"/>
              <a:t>HT16K33</a:t>
            </a:r>
          </a:p>
          <a:p>
            <a:pPr algn="ctr"/>
            <a:r>
              <a:rPr lang="en-US" sz="1200" dirty="0"/>
              <a:t>I2C1: 0x70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868400" y="2272451"/>
            <a:ext cx="1752600" cy="4480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65" tIns="87782" rIns="175565" bIns="87782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Temp Sensor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AEM 30-2012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944600" y="3777963"/>
            <a:ext cx="1752600" cy="454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65" tIns="87782" rIns="175565" bIns="87782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Pressure Sensor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AEM 30-2131-100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868400" y="2791138"/>
            <a:ext cx="1752600" cy="4480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65" tIns="87782" rIns="175565" bIns="87782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Temp Sensor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AEM 30-2012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15400" y="5784617"/>
            <a:ext cx="1866900" cy="7450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65" tIns="87782" rIns="175565" bIns="87782" rtlCol="0" anchor="ctr"/>
          <a:lstStyle/>
          <a:p>
            <a:pPr algn="ctr"/>
            <a:r>
              <a:rPr lang="en-US" sz="1200" dirty="0"/>
              <a:t>Accelerometer</a:t>
            </a:r>
          </a:p>
          <a:p>
            <a:pPr algn="ctr"/>
            <a:r>
              <a:rPr lang="en-US" sz="1200" dirty="0" smtClean="0"/>
              <a:t>MMA7455</a:t>
            </a:r>
            <a:endParaRPr lang="en-US" sz="1200" dirty="0"/>
          </a:p>
          <a:p>
            <a:pPr algn="ctr"/>
            <a:r>
              <a:rPr lang="en-US" sz="1200" dirty="0" smtClean="0"/>
              <a:t>I2C1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13944600" y="5664319"/>
            <a:ext cx="1752600" cy="7450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65" tIns="87782" rIns="175565" bIns="87782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Vehicle Speed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12V pulse train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3944600" y="6566937"/>
            <a:ext cx="1752600" cy="7450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65" tIns="87782" rIns="175565" bIns="87782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Engine Speed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12V pulse train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3944600" y="4331198"/>
            <a:ext cx="1752600" cy="4806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65" tIns="87782" rIns="175565" bIns="87782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Throttle Position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Stock Potentiometer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484120" y="5254532"/>
            <a:ext cx="1866900" cy="7450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65" tIns="87782" rIns="175565" bIns="87782" rtlCol="0" anchor="ctr"/>
          <a:lstStyle/>
          <a:p>
            <a:pPr algn="ctr"/>
            <a:r>
              <a:rPr lang="en-US" sz="1200" dirty="0"/>
              <a:t>Record Button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45820" y="2892772"/>
            <a:ext cx="3509211" cy="81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65" tIns="87782" rIns="175565" bIns="87782" rtlCol="0" anchor="ctr"/>
          <a:lstStyle/>
          <a:p>
            <a:pPr algn="ctr"/>
            <a:r>
              <a:rPr lang="en-US" sz="1200" dirty="0"/>
              <a:t>Shift </a:t>
            </a:r>
            <a:r>
              <a:rPr lang="en-US" sz="1200" dirty="0" smtClean="0"/>
              <a:t>Light 3-4</a:t>
            </a:r>
            <a:endParaRPr lang="en-US" sz="1200" dirty="0"/>
          </a:p>
          <a:p>
            <a:pPr algn="ctr"/>
            <a:r>
              <a:rPr lang="en-US" sz="1200" dirty="0"/>
              <a:t>HT16K33</a:t>
            </a:r>
          </a:p>
          <a:p>
            <a:pPr algn="ctr"/>
            <a:r>
              <a:rPr lang="en-US" sz="1200" dirty="0"/>
              <a:t>I2C1: </a:t>
            </a:r>
            <a:r>
              <a:rPr lang="en-US" sz="1200" dirty="0" smtClean="0"/>
              <a:t>0x71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2484120" y="6091192"/>
            <a:ext cx="1866900" cy="7450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65" tIns="87782" rIns="175565" bIns="87782" rtlCol="0" anchor="ctr"/>
          <a:lstStyle/>
          <a:p>
            <a:pPr algn="ctr"/>
            <a:r>
              <a:rPr lang="en-US" sz="1200" dirty="0" smtClean="0"/>
              <a:t>Button 1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2503170" y="6939471"/>
            <a:ext cx="1866900" cy="7450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65" tIns="87782" rIns="175565" bIns="87782" rtlCol="0" anchor="ctr"/>
          <a:lstStyle/>
          <a:p>
            <a:pPr algn="ctr"/>
            <a:r>
              <a:rPr lang="en-US" sz="1200" dirty="0" smtClean="0"/>
              <a:t>Button 2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900686" y="5254532"/>
            <a:ext cx="1257300" cy="51727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65" tIns="87782" rIns="175565" bIns="87782" rtlCol="0" anchor="ctr"/>
          <a:lstStyle/>
          <a:p>
            <a:pPr algn="ctr"/>
            <a:r>
              <a:rPr lang="en-US" sz="1200" dirty="0" smtClean="0"/>
              <a:t>Trim Pot (R)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922022" y="5892108"/>
            <a:ext cx="1257300" cy="51727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65" tIns="87782" rIns="175565" bIns="87782" rtlCol="0" anchor="ctr"/>
          <a:lstStyle/>
          <a:p>
            <a:pPr algn="ctr"/>
            <a:r>
              <a:rPr lang="en-US" sz="1200" dirty="0" smtClean="0"/>
              <a:t>Trim Pot (G)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922022" y="6529684"/>
            <a:ext cx="1257300" cy="51727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65" tIns="87782" rIns="175565" bIns="87782" rtlCol="0" anchor="ctr"/>
          <a:lstStyle/>
          <a:p>
            <a:pPr algn="ctr"/>
            <a:r>
              <a:rPr lang="en-US" sz="1200" dirty="0" smtClean="0"/>
              <a:t>Trim Pot (B)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922022" y="7167260"/>
            <a:ext cx="1257300" cy="51727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65" tIns="87782" rIns="175565" bIns="87782" rtlCol="0" anchor="ctr"/>
          <a:lstStyle/>
          <a:p>
            <a:pPr algn="ctr"/>
            <a:r>
              <a:rPr lang="en-US" sz="1200" dirty="0" smtClean="0"/>
              <a:t>Trim Pot (Contrast)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3078480" y="1309962"/>
            <a:ext cx="1257300" cy="51727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65" tIns="87782" rIns="175565" bIns="87782" rtlCol="0" anchor="ctr"/>
          <a:lstStyle/>
          <a:p>
            <a:pPr algn="ctr"/>
            <a:r>
              <a:rPr lang="en-US" sz="1200" dirty="0" smtClean="0"/>
              <a:t>Power LED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7391400" y="1757873"/>
            <a:ext cx="5257800" cy="33209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65" tIns="87782" rIns="175565" bIns="87782"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Unit Shield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52944" y="2271802"/>
            <a:ext cx="1371600" cy="25400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65" tIns="87782" rIns="175565" bIns="87782" rtlCol="0" anchor="ctr"/>
          <a:lstStyle/>
          <a:p>
            <a:pPr algn="ctr"/>
            <a:r>
              <a:rPr lang="en-US" sz="1200" dirty="0" smtClean="0"/>
              <a:t>8chan ADC</a:t>
            </a:r>
            <a:endParaRPr lang="en-US" sz="1200" dirty="0"/>
          </a:p>
          <a:p>
            <a:pPr algn="ctr"/>
            <a:r>
              <a:rPr lang="en-US" sz="1200" dirty="0" smtClean="0"/>
              <a:t>MCP3208</a:t>
            </a:r>
            <a:endParaRPr lang="en-US" sz="1200" dirty="0"/>
          </a:p>
          <a:p>
            <a:pPr algn="ctr"/>
            <a:r>
              <a:rPr lang="en-US" sz="1200" dirty="0"/>
              <a:t>SPI1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1430000" y="2271802"/>
            <a:ext cx="1028700" cy="254000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65" tIns="87782" rIns="175565" bIns="87782" rtlCol="0" anchor="ctr"/>
          <a:lstStyle/>
          <a:p>
            <a:pPr algn="ctr"/>
            <a:r>
              <a:rPr lang="en-US" sz="1200" dirty="0" smtClean="0"/>
              <a:t>Input Buffers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0259568" y="2271801"/>
            <a:ext cx="1028700" cy="254000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65" tIns="87782" rIns="175565" bIns="87782" rtlCol="0" anchor="ctr"/>
          <a:lstStyle/>
          <a:p>
            <a:pPr algn="ctr"/>
            <a:r>
              <a:rPr lang="en-US" sz="1200" dirty="0" smtClean="0"/>
              <a:t>Input Filters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067800" y="2262115"/>
            <a:ext cx="1066800" cy="126131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65" tIns="87782" rIns="175565" bIns="87782" rtlCol="0" anchor="ctr"/>
          <a:lstStyle/>
          <a:p>
            <a:pPr algn="ctr"/>
            <a:r>
              <a:rPr lang="en-US" sz="1200" dirty="0" smtClean="0"/>
              <a:t>Pull-up Jumpers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915400" y="6680832"/>
            <a:ext cx="1866900" cy="7450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65" tIns="87782" rIns="175565" bIns="87782" rtlCol="0" anchor="ctr"/>
          <a:lstStyle/>
          <a:p>
            <a:pPr algn="ctr"/>
            <a:r>
              <a:rPr lang="en-US" sz="1200" dirty="0" smtClean="0"/>
              <a:t>SD Memory Card</a:t>
            </a:r>
            <a:endParaRPr lang="en-US" sz="1200" dirty="0"/>
          </a:p>
        </p:txBody>
      </p:sp>
      <p:cxnSp>
        <p:nvCxnSpPr>
          <p:cNvPr id="82" name="Elbow Connector 81"/>
          <p:cNvCxnSpPr>
            <a:stCxn id="70" idx="1"/>
          </p:cNvCxnSpPr>
          <p:nvPr/>
        </p:nvCxnSpPr>
        <p:spPr>
          <a:xfrm rot="10800000">
            <a:off x="11288268" y="3541803"/>
            <a:ext cx="141732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71" idx="1"/>
            <a:endCxn id="72" idx="3"/>
          </p:cNvCxnSpPr>
          <p:nvPr/>
        </p:nvCxnSpPr>
        <p:spPr>
          <a:xfrm rot="10800000">
            <a:off x="10134600" y="2892772"/>
            <a:ext cx="124968" cy="6490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9" idx="3"/>
          </p:cNvCxnSpPr>
          <p:nvPr/>
        </p:nvCxnSpPr>
        <p:spPr>
          <a:xfrm flipV="1">
            <a:off x="8924544" y="2892772"/>
            <a:ext cx="143256" cy="6490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14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5400" y="2362200"/>
            <a:ext cx="9220200" cy="4953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65" tIns="87782" rIns="175565" bIns="87782" rtlCol="0" anchor="ctr"/>
          <a:lstStyle/>
          <a:p>
            <a:pPr algn="ctr"/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6096000" y="3352800"/>
            <a:ext cx="7162800" cy="3886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65" tIns="87782" rIns="175565" bIns="87782" rtlCol="0" anchor="ctr"/>
          <a:lstStyle/>
          <a:p>
            <a:pPr algn="ctr"/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6216316" y="3810000"/>
            <a:ext cx="6890084" cy="2971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65" tIns="87782" rIns="175565" bIns="87782"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/>
          <p:nvPr/>
        </p:nvGrpSpPr>
        <p:grpSpPr>
          <a:xfrm>
            <a:off x="5546558" y="2514600"/>
            <a:ext cx="8229600" cy="609600"/>
            <a:chOff x="5723021" y="2514600"/>
            <a:chExt cx="8229600" cy="609600"/>
          </a:xfrm>
        </p:grpSpPr>
        <p:sp>
          <p:nvSpPr>
            <p:cNvPr id="34" name="Rectangle 33"/>
            <p:cNvSpPr/>
            <p:nvPr/>
          </p:nvSpPr>
          <p:spPr>
            <a:xfrm>
              <a:off x="5723021" y="2514600"/>
              <a:ext cx="2057400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5565" tIns="87782" rIns="175565" bIns="87782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780421" y="2514600"/>
              <a:ext cx="2057400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5565" tIns="87782" rIns="175565" bIns="87782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837821" y="2514600"/>
              <a:ext cx="2057400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5565" tIns="87782" rIns="175565" bIns="87782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895221" y="2514600"/>
              <a:ext cx="2057400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5565" tIns="87782" rIns="175565" bIns="87782"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6477000" y="4114800"/>
            <a:ext cx="6400800" cy="2362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65" tIns="87782" rIns="175565" bIns="87782" rtlCol="0" anchor="ctr"/>
          <a:lstStyle/>
          <a:p>
            <a:pPr algn="ctr"/>
            <a:endParaRPr lang="en-US" sz="1200" dirty="0"/>
          </a:p>
        </p:txBody>
      </p:sp>
      <p:sp>
        <p:nvSpPr>
          <p:cNvPr id="3" name="Oval 2"/>
          <p:cNvSpPr/>
          <p:nvPr/>
        </p:nvSpPr>
        <p:spPr>
          <a:xfrm>
            <a:off x="13461332" y="3352800"/>
            <a:ext cx="731520" cy="7315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658650" y="4655820"/>
            <a:ext cx="365760" cy="3657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3658650" y="5547360"/>
            <a:ext cx="365760" cy="3657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05400" y="4114800"/>
            <a:ext cx="685800" cy="17830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76800" y="4358640"/>
            <a:ext cx="228600" cy="1295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6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100</Words>
  <Application>Microsoft Office PowerPoint</Application>
  <PresentationFormat>Custom</PresentationFormat>
  <Paragraphs>44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14</cp:revision>
  <dcterms:created xsi:type="dcterms:W3CDTF">2006-08-16T00:00:00Z</dcterms:created>
  <dcterms:modified xsi:type="dcterms:W3CDTF">2015-03-01T21:54:06Z</dcterms:modified>
</cp:coreProperties>
</file>