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6"/>
    <p:restoredTop sz="94206"/>
  </p:normalViewPr>
  <p:slideViewPr>
    <p:cSldViewPr snapToGrid="0" snapToObjects="1">
      <p:cViewPr varScale="1">
        <p:scale>
          <a:sx n="73" d="100"/>
          <a:sy n="73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95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1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27A8-05F8-9848-958A-6099F0FA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7131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7B66-FF1C-194D-A175-340BB41DE1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44713"/>
            <a:ext cx="10515600" cy="43225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09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27A8-05F8-9848-958A-6099F0FA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7131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7B66-FF1C-194D-A175-340BB41DE1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44713"/>
            <a:ext cx="10515600" cy="43225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13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9505A6-2357-3B40-AFF9-7977A35416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81639" y="149629"/>
            <a:ext cx="3010361" cy="8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9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78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ED528-FA01-7C46-B224-A2FC58D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5D6CE-560B-804F-8FE5-D4EAF907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ADBD2-BF4B-EB4D-8FAB-8F37096D25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15928" y="195998"/>
            <a:ext cx="2976072" cy="8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3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6FDE8-1F31-D749-8B6F-C6FC0ADF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5" y="489705"/>
            <a:ext cx="4546734" cy="4546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9984F4-2205-004D-ACE7-AEDA8F6EB0AB}"/>
              </a:ext>
            </a:extLst>
          </p:cNvPr>
          <p:cNvSpPr txBox="1"/>
          <p:nvPr/>
        </p:nvSpPr>
        <p:spPr>
          <a:xfrm>
            <a:off x="5118539" y="1562743"/>
            <a:ext cx="5011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HTML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6B7F7-0412-3746-B724-670726B11718}"/>
              </a:ext>
            </a:extLst>
          </p:cNvPr>
          <p:cNvSpPr txBox="1"/>
          <p:nvPr/>
        </p:nvSpPr>
        <p:spPr>
          <a:xfrm>
            <a:off x="5118538" y="2970173"/>
            <a:ext cx="5011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SCLA</a:t>
            </a:r>
          </a:p>
        </p:txBody>
      </p:sp>
    </p:spTree>
    <p:extLst>
      <p:ext uri="{BB962C8B-B14F-4D97-AF65-F5344CB8AC3E}">
        <p14:creationId xmlns:p14="http://schemas.microsoft.com/office/powerpoint/2010/main" val="76186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69EA-92C2-9140-A87B-C4EB0934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E363C-C5D5-F940-A2F1-2AC5BB199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Uniform Resource Locator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URL’s are used to locate resources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Other html files</a:t>
            </a:r>
          </a:p>
          <a:p>
            <a:pPr lvl="1"/>
            <a:r>
              <a:rPr lang="en-US" dirty="0"/>
              <a:t>Songs (mp3)</a:t>
            </a:r>
          </a:p>
          <a:p>
            <a:pPr lvl="1"/>
            <a:r>
              <a:rPr lang="en-US" dirty="0" err="1"/>
              <a:t>Etc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trying to load images or link other html files you have to construct a URL that points that resource</a:t>
            </a:r>
          </a:p>
          <a:p>
            <a:pPr lvl="1"/>
            <a:r>
              <a:rPr lang="en-US" dirty="0"/>
              <a:t>Think of it as an address (when mailing letters)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39BD-3404-B844-BC26-D05BC1E0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EABF-AB7E-DB45-BFEE-52CB4D6748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contain extra information about the element</a:t>
            </a:r>
          </a:p>
          <a:p>
            <a:pPr lvl="1"/>
            <a:r>
              <a:rPr lang="en-US" dirty="0"/>
              <a:t>These things do not appear on the web page but they important for the element work or to identify the element</a:t>
            </a:r>
          </a:p>
          <a:p>
            <a:pPr lvl="1"/>
            <a:endParaRPr lang="en-US" dirty="0"/>
          </a:p>
          <a:p>
            <a:r>
              <a:rPr lang="en-US" dirty="0"/>
              <a:t>For example the image tag below has the attributes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 and </a:t>
            </a:r>
            <a:r>
              <a:rPr lang="en-US" b="1" dirty="0"/>
              <a:t>alt</a:t>
            </a:r>
            <a:endParaRPr lang="en-US" dirty="0"/>
          </a:p>
          <a:p>
            <a:pPr lvl="1"/>
            <a:r>
              <a:rPr lang="en-US" dirty="0"/>
              <a:t>SRC has the image URL – this loads the image on your page</a:t>
            </a:r>
          </a:p>
          <a:p>
            <a:pPr lvl="1"/>
            <a:endParaRPr lang="en-US" dirty="0"/>
          </a:p>
          <a:p>
            <a:r>
              <a:rPr lang="en-US" dirty="0"/>
              <a:t>HTML attributes always go in the opening tag (</a:t>
            </a:r>
            <a:r>
              <a:rPr lang="en-US" b="1" dirty="0"/>
              <a:t>never closing tag!)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B3E59-53C5-8F45-A4C3-DBDFA90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40957"/>
            <a:ext cx="1051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796-AC67-3347-971C-F002840A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1F00-556D-324A-B5F8-339CF9BE9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90689"/>
            <a:ext cx="10515600" cy="4776614"/>
          </a:xfrm>
        </p:spPr>
        <p:txBody>
          <a:bodyPr/>
          <a:lstStyle/>
          <a:p>
            <a:r>
              <a:rPr lang="en-US" dirty="0"/>
              <a:t>In HTML, as with most programming languages, there is a mechanism available to write comments in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serve as notes for the developer that will help them understand what the code does</a:t>
            </a:r>
          </a:p>
          <a:p>
            <a:pPr lvl="1"/>
            <a:r>
              <a:rPr lang="en-US" dirty="0"/>
              <a:t>These notes/comments do not appear on the web page</a:t>
            </a:r>
          </a:p>
          <a:p>
            <a:pPr lvl="1"/>
            <a:endParaRPr lang="en-US" dirty="0"/>
          </a:p>
          <a:p>
            <a:r>
              <a:rPr lang="en-US" dirty="0"/>
              <a:t>Note comments go inside these symbols   </a:t>
            </a:r>
            <a:r>
              <a:rPr lang="en-US" b="1" dirty="0"/>
              <a:t>&lt;!--              --&gt;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AD943-57F6-6B48-AA09-FF2030FF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77876"/>
            <a:ext cx="10515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1109-64EB-1949-9550-AF98553C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75181-FD57-7C45-9369-1EC1E66EE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Object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DOM is a document model loaded in the browser and representing the document as a node tree</a:t>
            </a:r>
          </a:p>
          <a:p>
            <a:pPr lvl="1"/>
            <a:r>
              <a:rPr lang="en-US" dirty="0"/>
              <a:t>Each node represents a part of the document</a:t>
            </a:r>
          </a:p>
          <a:p>
            <a:pPr lvl="1"/>
            <a:endParaRPr lang="en-US" dirty="0"/>
          </a:p>
          <a:p>
            <a:r>
              <a:rPr lang="en-US" dirty="0"/>
              <a:t>You can view the DOM by using your developer tools</a:t>
            </a:r>
          </a:p>
          <a:p>
            <a:pPr lvl="1"/>
            <a:r>
              <a:rPr lang="en-US" dirty="0"/>
              <a:t>Right click inspect on your browser (</a:t>
            </a:r>
            <a:r>
              <a:rPr lang="en-US" b="1" dirty="0"/>
              <a:t>let’s stick to chrome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DOM IS YOUR ENTIRE WEB PAGE</a:t>
            </a:r>
          </a:p>
        </p:txBody>
      </p:sp>
    </p:spTree>
    <p:extLst>
      <p:ext uri="{BB962C8B-B14F-4D97-AF65-F5344CB8AC3E}">
        <p14:creationId xmlns:p14="http://schemas.microsoft.com/office/powerpoint/2010/main" val="152257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CB94B-E330-9B4B-9C1D-2D945941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36" y="764088"/>
            <a:ext cx="5591328" cy="57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0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2E65-87A5-114A-8A70-57DCF464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(30 mins)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C4E6-68FC-3E4B-920E-5DA211E3C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44713"/>
            <a:ext cx="10515600" cy="44815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that you have a basic understanding of HTML, let’s build a basic HTML web page with the following:</a:t>
            </a:r>
          </a:p>
          <a:p>
            <a:endParaRPr lang="en-US" sz="3200" dirty="0"/>
          </a:p>
          <a:p>
            <a:pPr marL="914400" lvl="1" indent="-457200">
              <a:buFont typeface="+mj-lt"/>
              <a:buAutoNum type="arabicPeriod"/>
            </a:pPr>
            <a:r>
              <a:rPr lang="en-US" sz="3200" b="1" dirty="0"/>
              <a:t>1 header </a:t>
            </a:r>
            <a:r>
              <a:rPr lang="en-US" sz="3200" dirty="0"/>
              <a:t>– must contain your full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b="1" dirty="0"/>
              <a:t>1 picture </a:t>
            </a:r>
            <a:r>
              <a:rPr lang="en-US" sz="3200" dirty="0"/>
              <a:t>– must be a picture of your 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b="1" dirty="0"/>
              <a:t>3 paragraphs </a:t>
            </a:r>
            <a:r>
              <a:rPr lang="en-US" sz="3200" dirty="0"/>
              <a:t>– must be 3 sentences or more each and they must be about your favorite hobbies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b="1" dirty="0"/>
              <a:t>3 links </a:t>
            </a:r>
            <a:r>
              <a:rPr lang="en-US" sz="3200" dirty="0"/>
              <a:t>– each link must take you to your 3 favorite websites</a:t>
            </a:r>
          </a:p>
        </p:txBody>
      </p:sp>
    </p:spTree>
    <p:extLst>
      <p:ext uri="{BB962C8B-B14F-4D97-AF65-F5344CB8AC3E}">
        <p14:creationId xmlns:p14="http://schemas.microsoft.com/office/powerpoint/2010/main" val="237351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75EA-9229-5042-8F85-B776917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A714D-3746-2E40-BFE8-7674B0DA6F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need to rewrite code over and over again, feel free to copy and reuse code</a:t>
            </a:r>
          </a:p>
          <a:p>
            <a:pPr lvl="1"/>
            <a:endParaRPr lang="en-US" sz="2800" dirty="0"/>
          </a:p>
          <a:p>
            <a:r>
              <a:rPr lang="en-US" dirty="0"/>
              <a:t>There are examples online that you can use just make sure to follow the golden rule: </a:t>
            </a:r>
            <a:r>
              <a:rPr lang="en-US" b="1" dirty="0"/>
              <a:t>Do not use it unless you understand how it works</a:t>
            </a:r>
          </a:p>
          <a:p>
            <a:endParaRPr lang="en-US" b="1" dirty="0"/>
          </a:p>
          <a:p>
            <a:r>
              <a:rPr lang="en-US" dirty="0"/>
              <a:t>Help each other out - by helping each other you will grow even more!</a:t>
            </a:r>
          </a:p>
          <a:p>
            <a:endParaRPr lang="en-US" dirty="0"/>
          </a:p>
          <a:p>
            <a:r>
              <a:rPr lang="en-US" dirty="0"/>
              <a:t>Keep your work in a single folder – stay organized and name your folders and files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58354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38E-6B0E-4B44-9BE2-8B689127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A66F-97B6-1F45-86C6-932AF02EC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90688"/>
            <a:ext cx="10515600" cy="4322589"/>
          </a:xfrm>
        </p:spPr>
        <p:txBody>
          <a:bodyPr/>
          <a:lstStyle/>
          <a:p>
            <a:r>
              <a:rPr lang="en-US" dirty="0"/>
              <a:t>HTML - acronym</a:t>
            </a:r>
          </a:p>
          <a:p>
            <a:pPr lvl="1"/>
            <a:r>
              <a:rPr lang="en-US" dirty="0"/>
              <a:t>Hypertext Markup Language</a:t>
            </a:r>
          </a:p>
          <a:p>
            <a:pPr lvl="1"/>
            <a:endParaRPr lang="en-US" dirty="0"/>
          </a:p>
          <a:p>
            <a:r>
              <a:rPr lang="en-US" dirty="0"/>
              <a:t>HTML is a markup language used to tell your browser how to structure web pages.</a:t>
            </a:r>
          </a:p>
          <a:p>
            <a:pPr lvl="1"/>
            <a:r>
              <a:rPr lang="en-US" dirty="0"/>
              <a:t>It can be as complicated or as simple as the web developer (you) want it to be</a:t>
            </a:r>
          </a:p>
          <a:p>
            <a:pPr lvl="1"/>
            <a:endParaRPr lang="en-US" dirty="0"/>
          </a:p>
          <a:p>
            <a:r>
              <a:rPr lang="en-US" dirty="0"/>
              <a:t>HTML consists of a series of elements, which you use to enclose, wrap or mark up different parts of content to make it appear or act a certain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4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D9CD-6670-814D-84A8-AB0EF889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HTML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FAC6-5A31-D84E-B337-2A7F08212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97871"/>
            <a:ext cx="10515600" cy="47185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DOCTYPE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Tells browser to render page using HTML specifications</a:t>
            </a:r>
          </a:p>
          <a:p>
            <a:endParaRPr lang="en-US" dirty="0"/>
          </a:p>
          <a:p>
            <a:r>
              <a:rPr lang="en-US" b="1" dirty="0"/>
              <a:t>HTML Element</a:t>
            </a:r>
          </a:p>
          <a:p>
            <a:pPr lvl="1"/>
            <a:r>
              <a:rPr lang="en-US" dirty="0"/>
              <a:t>Encompasses all content on the web page. Also known as root element.</a:t>
            </a:r>
          </a:p>
          <a:p>
            <a:pPr lvl="1"/>
            <a:endParaRPr lang="en-US" dirty="0"/>
          </a:p>
          <a:p>
            <a:r>
              <a:rPr lang="en-US" b="1" dirty="0"/>
              <a:t>Head Element</a:t>
            </a:r>
          </a:p>
          <a:p>
            <a:pPr lvl="1"/>
            <a:r>
              <a:rPr lang="en-US" dirty="0"/>
              <a:t>Encompasses all meta data on web page. Not visible on view (browser)</a:t>
            </a:r>
          </a:p>
          <a:p>
            <a:pPr lvl="1"/>
            <a:endParaRPr lang="en-US" dirty="0"/>
          </a:p>
          <a:p>
            <a:r>
              <a:rPr lang="en-US" b="1" dirty="0"/>
              <a:t>Body Element</a:t>
            </a:r>
          </a:p>
          <a:p>
            <a:pPr lvl="1"/>
            <a:r>
              <a:rPr lang="en-US" dirty="0"/>
              <a:t>Encompasses all viewable content on web page. Things you actually see</a:t>
            </a:r>
          </a:p>
        </p:txBody>
      </p:sp>
    </p:spTree>
    <p:extLst>
      <p:ext uri="{BB962C8B-B14F-4D97-AF65-F5344CB8AC3E}">
        <p14:creationId xmlns:p14="http://schemas.microsoft.com/office/powerpoint/2010/main" val="267421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70E1-1DBC-7A47-B16B-41C1331F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B5265-C6A5-514A-9CE6-E91C9B95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690688"/>
            <a:ext cx="84455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9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D790-C828-0841-B492-FE45F152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Ourselves (5 mins)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36C6-7D49-F947-8498-E96A814F4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Follow along with me and let’s create our first HTML page</a:t>
            </a:r>
            <a:br>
              <a:rPr lang="en-US" sz="3600" dirty="0"/>
            </a:br>
            <a:endParaRPr lang="en-US" sz="3600" dirty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On your desktop create a folder called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Open that folder in your editor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Create a new file and call it index.html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Write the code for a basic HTML skeleton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Save your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Open it, by clicking on the index.html file in your folder</a:t>
            </a:r>
          </a:p>
        </p:txBody>
      </p:sp>
    </p:spTree>
    <p:extLst>
      <p:ext uri="{BB962C8B-B14F-4D97-AF65-F5344CB8AC3E}">
        <p14:creationId xmlns:p14="http://schemas.microsoft.com/office/powerpoint/2010/main" val="377369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2858-CD40-5847-B23F-85E53672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+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5BA08-0B53-C641-86ED-30F9421D8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markup our content on your web page by using tags</a:t>
            </a:r>
          </a:p>
          <a:p>
            <a:endParaRPr lang="en-US" dirty="0"/>
          </a:p>
          <a:p>
            <a:r>
              <a:rPr lang="en-US" dirty="0"/>
              <a:t>These tags consist of </a:t>
            </a:r>
            <a:r>
              <a:rPr lang="en-US" b="1" dirty="0"/>
              <a:t>3 main parts</a:t>
            </a:r>
          </a:p>
          <a:p>
            <a:pPr lvl="1"/>
            <a:r>
              <a:rPr lang="en-US" b="1" dirty="0"/>
              <a:t>Opening tag</a:t>
            </a:r>
          </a:p>
          <a:p>
            <a:pPr lvl="1"/>
            <a:r>
              <a:rPr lang="en-US" b="1" dirty="0"/>
              <a:t>Content</a:t>
            </a:r>
          </a:p>
          <a:p>
            <a:pPr lvl="1"/>
            <a:r>
              <a:rPr lang="en-US" b="1" dirty="0"/>
              <a:t>Closing tag</a:t>
            </a:r>
          </a:p>
          <a:p>
            <a:pPr lvl="1"/>
            <a:endParaRPr lang="en-US" b="1" dirty="0"/>
          </a:p>
          <a:p>
            <a:r>
              <a:rPr lang="en-US" dirty="0"/>
              <a:t>These 3 together make up what we call HTML elements</a:t>
            </a:r>
          </a:p>
          <a:p>
            <a:pPr lvl="1"/>
            <a:r>
              <a:rPr lang="en-US" dirty="0"/>
              <a:t>The element above is known as a </a:t>
            </a:r>
            <a:r>
              <a:rPr lang="en-US" b="1" dirty="0"/>
              <a:t>h1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AE313-0155-614D-A612-A8DA689D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0" y="4001207"/>
            <a:ext cx="4508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202B-7BBC-4A4A-B329-28734766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call these Elements?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95DB5-A3BB-9842-BE0B-1846539C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43" y="2089933"/>
            <a:ext cx="8771313" cy="42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5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D6A7-6340-BA42-9DF1-1943203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 (5 mins)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3512-FFB3-4747-9D21-B7CBBDE27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Let’s take some time to do research on some common HTML elements</a:t>
            </a:r>
          </a:p>
          <a:p>
            <a:endParaRPr lang="en-US" sz="3600" dirty="0"/>
          </a:p>
          <a:p>
            <a:r>
              <a:rPr lang="en-US" sz="3600" dirty="0"/>
              <a:t>What tags do we use to add the following to our web page:</a:t>
            </a:r>
          </a:p>
          <a:p>
            <a:pPr lvl="1"/>
            <a:r>
              <a:rPr lang="en-US" sz="3200" dirty="0"/>
              <a:t>Images</a:t>
            </a:r>
          </a:p>
          <a:p>
            <a:pPr lvl="1"/>
            <a:r>
              <a:rPr lang="en-US" sz="3200" dirty="0"/>
              <a:t>Links (anchors)</a:t>
            </a:r>
          </a:p>
          <a:p>
            <a:pPr lvl="1"/>
            <a:r>
              <a:rPr lang="en-US" sz="3200" dirty="0"/>
              <a:t>Headers </a:t>
            </a:r>
          </a:p>
          <a:p>
            <a:pPr lvl="1"/>
            <a:r>
              <a:rPr lang="en-US" sz="3200" dirty="0"/>
              <a:t>Paragraphs</a:t>
            </a:r>
          </a:p>
          <a:p>
            <a:pPr lvl="1"/>
            <a:r>
              <a:rPr lang="en-US" sz="3200" dirty="0"/>
              <a:t>Lists </a:t>
            </a:r>
          </a:p>
        </p:txBody>
      </p:sp>
    </p:spTree>
    <p:extLst>
      <p:ext uri="{BB962C8B-B14F-4D97-AF65-F5344CB8AC3E}">
        <p14:creationId xmlns:p14="http://schemas.microsoft.com/office/powerpoint/2010/main" val="299586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611-A03A-104D-8010-A5D4DC1A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B7AA-843A-F74D-BE42-F16556222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all elements or tags come in pairs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are known as empty tags or self-enclosing tags</a:t>
            </a:r>
          </a:p>
          <a:p>
            <a:pPr lvl="1"/>
            <a:r>
              <a:rPr lang="en-US" dirty="0"/>
              <a:t>All that really means is that there is only an opening tag and no closing tag</a:t>
            </a:r>
          </a:p>
          <a:p>
            <a:pPr lvl="1"/>
            <a:r>
              <a:rPr lang="en-US" dirty="0"/>
              <a:t>A good example is the image tag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17010-35EF-EC40-B186-E0267C74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89810"/>
            <a:ext cx="1051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60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585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Custom Design</vt:lpstr>
      <vt:lpstr>1_Custom Design</vt:lpstr>
      <vt:lpstr>PowerPoint Presentation</vt:lpstr>
      <vt:lpstr>What is HTML</vt:lpstr>
      <vt:lpstr>Structure of a HTML Document</vt:lpstr>
      <vt:lpstr>Putting it All Together!</vt:lpstr>
      <vt:lpstr>Let’s Try it Ourselves (5 mins)</vt:lpstr>
      <vt:lpstr>HTML Tags + Elements</vt:lpstr>
      <vt:lpstr>What would you call these Elements?</vt:lpstr>
      <vt:lpstr>Common HTML Elements (5 mins)</vt:lpstr>
      <vt:lpstr>Empty Tags</vt:lpstr>
      <vt:lpstr>URL’s</vt:lpstr>
      <vt:lpstr>HTML Attributes</vt:lpstr>
      <vt:lpstr>HTML Comments</vt:lpstr>
      <vt:lpstr>DOM</vt:lpstr>
      <vt:lpstr>PowerPoint Presentation</vt:lpstr>
      <vt:lpstr>Activity (30 mins)</vt:lpstr>
      <vt:lpstr>Hints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2018-05-10T02:53:46Z</dcterms:created>
  <dcterms:modified xsi:type="dcterms:W3CDTF">2018-05-10T05:14:33Z</dcterms:modified>
</cp:coreProperties>
</file>