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2" r:id="rId4"/>
    <p:sldMasterId id="2147483664" r:id="rId5"/>
  </p:sldMasterIdLst>
  <p:notesMasterIdLst>
    <p:notesMasterId r:id="rId7"/>
  </p:notesMasterIdLst>
  <p:handoutMasterIdLst>
    <p:handoutMasterId r:id="rId8"/>
  </p:handoutMasterIdLst>
  <p:sldIdLst>
    <p:sldId id="459" r:id="rId6"/>
  </p:sldIdLst>
  <p:sldSz cx="12188825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B0F0"/>
    <a:srgbClr val="2FFF2F"/>
    <a:srgbClr val="15FF15"/>
    <a:srgbClr val="09FF09"/>
    <a:srgbClr val="66FF66"/>
    <a:srgbClr val="FF3399"/>
    <a:srgbClr val="FD89D6"/>
    <a:srgbClr val="969696"/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41"/>
    <p:restoredTop sz="94660"/>
  </p:normalViewPr>
  <p:slideViewPr>
    <p:cSldViewPr showGuides="1">
      <p:cViewPr varScale="1">
        <p:scale>
          <a:sx n="72" d="100"/>
          <a:sy n="72" d="100"/>
        </p:scale>
        <p:origin x="-765" y="-84"/>
      </p:cViewPr>
      <p:guideLst>
        <p:guide orient="horz" pos="2160"/>
        <p:guide pos="39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59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ctr" eaLnBrk="1" fontAlgn="base" hangingPunct="1"/>
            <a:r>
              <a:rPr lang="en-US" altLang="zh-CN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lang="en-US" altLang="zh-CN" sz="1200" strike="noStrike" noProof="1" dirty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149600" y="4025900"/>
            <a:ext cx="36925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660" y="153733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en-US" altLang="en-US" strike="noStrike" noProof="1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endParaRPr lang="en-US" altLang="en-US" strike="noStrike" noProof="1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13" y="457200"/>
            <a:ext cx="416448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108" y="457201"/>
            <a:ext cx="6170914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13" y="2057400"/>
            <a:ext cx="4164481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082" y="365125"/>
            <a:ext cx="2628352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25" y="365125"/>
            <a:ext cx="7732689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025" y="365125"/>
            <a:ext cx="10513409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149600" y="4025900"/>
            <a:ext cx="36925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13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660" y="153733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en-US" altLang="en-US" strike="noStrike" noProof="1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endParaRPr lang="en-US" altLang="en-US" strike="noStrike" noProof="1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3149600" y="4025900"/>
            <a:ext cx="36925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xx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660" y="153733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en-US" altLang="en-US" strike="noStrike" noProof="1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fontAlgn="base"/>
            <a:endParaRPr lang="en-US" altLang="en-US" strike="noStrike" noProof="1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36986" y="2481263"/>
            <a:ext cx="6196309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7894" y="1371600"/>
            <a:ext cx="10868935" cy="762000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77000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/>
          <a:lstStyle>
            <a:lvl1pPr eaLnBrk="1" hangingPunct="1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821613" y="6477000"/>
            <a:ext cx="385921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www.hideame.com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70413" y="6477000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82" y="1122363"/>
            <a:ext cx="914209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82" y="3602038"/>
            <a:ext cx="914209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77" y="1709738"/>
            <a:ext cx="1051340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77" y="4589463"/>
            <a:ext cx="1051340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25" y="1825625"/>
            <a:ext cx="518052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914" y="1825625"/>
            <a:ext cx="518052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13" y="365125"/>
            <a:ext cx="10513409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527" y="1778438"/>
            <a:ext cx="4872559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165" indent="0">
              <a:buNone/>
              <a:defRPr sz="1800"/>
            </a:lvl5pPr>
            <a:lvl6pPr marL="2285365" indent="0">
              <a:buNone/>
              <a:defRPr sz="1800"/>
            </a:lvl6pPr>
            <a:lvl7pPr marL="2742565" indent="0">
              <a:buNone/>
              <a:defRPr sz="1800"/>
            </a:lvl7pPr>
            <a:lvl8pPr marL="3199765" indent="0">
              <a:buNone/>
              <a:defRPr sz="1800"/>
            </a:lvl8pPr>
            <a:lvl9pPr marL="3656965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527" y="2665379"/>
            <a:ext cx="4872559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5634" y="1778438"/>
            <a:ext cx="489655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165" indent="0">
              <a:buNone/>
              <a:defRPr sz="1800"/>
            </a:lvl5pPr>
            <a:lvl6pPr marL="2285365" indent="0">
              <a:buNone/>
              <a:defRPr sz="1800"/>
            </a:lvl6pPr>
            <a:lvl7pPr marL="2742565" indent="0">
              <a:buNone/>
              <a:defRPr sz="1800"/>
            </a:lvl7pPr>
            <a:lvl8pPr marL="3199765" indent="0">
              <a:buNone/>
              <a:defRPr sz="1800"/>
            </a:lvl8pPr>
            <a:lvl9pPr marL="3656965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5634" y="2665379"/>
            <a:ext cx="489655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502115" y="-273050"/>
            <a:ext cx="1144927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9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newsflash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9888" y="649288"/>
            <a:ext cx="1144905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dist="254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502115" y="-273050"/>
            <a:ext cx="1144927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077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newsflash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502115" y="-273050"/>
            <a:ext cx="1144927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4101" name="Picture 1" descr="海的机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5213" y="228600"/>
            <a:ext cx="1827212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newsflash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7176"/>
          <p:cNvSpPr>
            <a:spLocks noGrp="1"/>
          </p:cNvSpPr>
          <p:nvPr>
            <p:ph type="ctrTitle"/>
          </p:nvPr>
        </p:nvSpPr>
        <p:spPr>
          <a:xfrm>
            <a:off x="379413" y="150813"/>
            <a:ext cx="8534400" cy="563562"/>
          </a:xfrm>
        </p:spPr>
        <p:txBody>
          <a:bodyPr vert="horz" wrap="square" lIns="91440" tIns="45720" rIns="91440" bIns="45720" anchor="ctr"/>
          <a:p>
            <a:pPr algn="l"/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硬件部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10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月份工作汇总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44035" name="表格 44034"/>
          <p:cNvGraphicFramePr/>
          <p:nvPr/>
        </p:nvGraphicFramePr>
        <p:xfrm>
          <a:off x="379413" y="855663"/>
          <a:ext cx="11353800" cy="5846763"/>
        </p:xfrm>
        <a:graphic>
          <a:graphicData uri="http://schemas.openxmlformats.org/drawingml/2006/table">
            <a:tbl>
              <a:tblPr/>
              <a:tblGrid>
                <a:gridCol w="454025"/>
                <a:gridCol w="2230755"/>
                <a:gridCol w="1176020"/>
                <a:gridCol w="1424305"/>
                <a:gridCol w="3292475"/>
                <a:gridCol w="2776220"/>
              </a:tblGrid>
              <a:tr h="514985">
                <a:tc gridSpan="6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FPGA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课重点项目汇总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807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负责人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预计完成时间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最新进度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困难点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需协助事项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5245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8k4k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主体完成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l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加新功能（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和逻辑图同时兼容）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2.V-BY-ONE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频率可调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8.1G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速率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edp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岳程程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11/9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屏已经点亮，调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IIC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调屏端寄存器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点屏专案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纪东旭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10/25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第一阶段工作已经完成，做第二阶段要实现的功能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裸玻璃测试送样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王公淼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待软件调试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河源老化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吴军涛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11/25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写代码阶段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模式显示字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徐飞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11/15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跟王斌联调其他模块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MIPI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软核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洪益佳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11/2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示波器测测试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MIPI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波形比较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左箭头 4">
            <a:hlinkClick r:id="" action="ppaction://noaction"/>
          </p:cNvPr>
          <p:cNvSpPr/>
          <p:nvPr/>
        </p:nvSpPr>
        <p:spPr>
          <a:xfrm>
            <a:off x="11276013" y="6400800"/>
            <a:ext cx="230188" cy="22860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221TGp_sky_light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221TGp_sky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21TGp_sky_light 1">
        <a:dk1>
          <a:srgbClr val="000000"/>
        </a:dk1>
        <a:lt1>
          <a:srgbClr val="FFFFFF"/>
        </a:lt1>
        <a:dk2>
          <a:srgbClr val="501A82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2">
        <a:dk1>
          <a:srgbClr val="000000"/>
        </a:dk1>
        <a:lt1>
          <a:srgbClr val="FFFFFF"/>
        </a:lt1>
        <a:dk2>
          <a:srgbClr val="364EB6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3">
        <a:dk1>
          <a:srgbClr val="000000"/>
        </a:dk1>
        <a:lt1>
          <a:srgbClr val="FFFFFF"/>
        </a:lt1>
        <a:dk2>
          <a:srgbClr val="186894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21TGp_sky_light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221TGp_sky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21TGp_sky_light 1">
        <a:dk1>
          <a:srgbClr val="000000"/>
        </a:dk1>
        <a:lt1>
          <a:srgbClr val="FFFFFF"/>
        </a:lt1>
        <a:dk2>
          <a:srgbClr val="501A82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2">
        <a:dk1>
          <a:srgbClr val="000000"/>
        </a:dk1>
        <a:lt1>
          <a:srgbClr val="FFFFFF"/>
        </a:lt1>
        <a:dk2>
          <a:srgbClr val="364EB6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3">
        <a:dk1>
          <a:srgbClr val="000000"/>
        </a:dk1>
        <a:lt1>
          <a:srgbClr val="FFFFFF"/>
        </a:lt1>
        <a:dk2>
          <a:srgbClr val="186894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221TGp_sky_light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221TGp_sky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21TGp_sky_light 1">
        <a:dk1>
          <a:srgbClr val="000000"/>
        </a:dk1>
        <a:lt1>
          <a:srgbClr val="FFFFFF"/>
        </a:lt1>
        <a:dk2>
          <a:srgbClr val="501A82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2">
        <a:dk1>
          <a:srgbClr val="000000"/>
        </a:dk1>
        <a:lt1>
          <a:srgbClr val="FFFFFF"/>
        </a:lt1>
        <a:dk2>
          <a:srgbClr val="364EB6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1TGp_sky_light 3">
        <a:dk1>
          <a:srgbClr val="000000"/>
        </a:dk1>
        <a:lt1>
          <a:srgbClr val="FFFFFF"/>
        </a:lt1>
        <a:dk2>
          <a:srgbClr val="186894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310</Words>
  <Application>WPS 演示</Application>
  <PresentationFormat>自定义</PresentationFormat>
  <Paragraphs>97</Paragraphs>
  <Slides>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微软雅黑</vt:lpstr>
      <vt:lpstr>Calibri</vt:lpstr>
      <vt:lpstr>Arial Unicode MS</vt:lpstr>
      <vt:lpstr>3_221TGp_sky_light</vt:lpstr>
      <vt:lpstr>自定义设计方案</vt:lpstr>
      <vt:lpstr>2_221TGp_sky_light</vt:lpstr>
      <vt:lpstr>1_221TGp_sky_light</vt:lpstr>
      <vt:lpstr>硬件部9月份工作汇总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三水</cp:lastModifiedBy>
  <cp:revision>512</cp:revision>
  <dcterms:created xsi:type="dcterms:W3CDTF">2005-02-25T08:08:00Z</dcterms:created>
  <dcterms:modified xsi:type="dcterms:W3CDTF">2018-11-05T03:09:02Z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  <property fmtid="{D5CDD505-2E9C-101B-9397-08002B2CF9AE}" pid="3" name="KSORubyTemplateID">
    <vt:lpwstr>2</vt:lpwstr>
  </property>
</Properties>
</file>