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F496-2F47-C9F6-9AC5-E5E0EF525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0F1558-7321-A025-4348-9E729BB2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DF232-9EE3-B456-26A8-AABC2C73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93A6F-DCEF-5BA6-EB28-0D0BFE70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9B7DD-F449-3721-FA78-E800ECE9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16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0BFBA-08BC-CCB0-9841-2420A714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E5608-0102-68B2-01E0-0B0F1A98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9F89BB-C73D-06E9-7F34-D58FDFFD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B7E1E-AB80-FB2A-0D4C-20CB7CCA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CEED9-B6EC-AD21-9AE2-EB0F18A7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7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EC30F8-651D-EE10-EFBC-0D2C75C7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B4747-531F-AB4C-4404-71DE824B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678CF-A8E7-0B4A-8034-41705DEF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E7154-1376-3FCF-B8C8-59DE3225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7CDD9-EF5E-47F9-3BFB-10F25855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5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216BD-C573-C35E-697C-B5B81E91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A78C4-3C99-E619-E04D-9C40C3AF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A6F23-1D75-A592-F7ED-FDDEC8D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6A1C9-EACD-89EC-19A1-E8D46AD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12E3A4-7C26-8BAE-8AEE-16AE73E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2ED4B-132E-01CE-17D3-5172BF31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67BB6-CCCD-7C0F-6EBB-CF73D007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9A6CC-ED61-2BCB-7F15-4EF45AA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0F1AE-74C5-FDC8-668F-A577D8DE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6EE4D-E737-B99B-7B64-00135E6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7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2A1B3-E5C6-1433-D5E4-EAAC877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3C45C-44CF-305B-DDBE-C0F78EDC1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D00B66-155B-653C-676C-23D8EBAA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A0C70E-95F0-499A-3A94-054304F5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10DDEC-36EB-06D6-D3D1-D1F3BEB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E9FD7-8622-BD1B-8023-675988D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5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2B107-45E7-8CE5-DD8B-FF88ABB4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F5FE69-7E18-B2F2-6A07-EDC74520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84686A-78CB-8F93-1A65-34CF450D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9318A4-6492-B132-5ACD-E80872AFF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CC2E03-C9D5-91B9-5ECC-42C5161CE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EBFE67-C3AD-F7D0-B956-CC0BDB81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8C1626-6766-FA35-1150-D9A50810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05A78E-E0E1-FEE0-1ABF-9ACFD753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8DA27-1EA6-1358-B1A5-0ACE712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988440-8DB1-5A25-B7CF-CCD0DBA9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929792-F0A9-CD0A-ABF8-26957725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8BB4AC-CAFC-DD34-6D75-FF95720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59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894FFA-FB4B-20DC-0454-CB2C07B0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8BDBD6-FAA9-F213-33CA-BE32E251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7A3592-902F-B056-FC6C-918C1BFE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D6FFF-902F-92CF-54F5-094F921D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EB924-E643-957D-6C11-5596FC1A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EA1945-2E1D-EA03-653C-21A9306C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1C878-DE43-0390-E1D6-817D452D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4911A-951B-4C62-A025-D2A7DE07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81F32-C5FB-F66E-4655-70F1FE67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627CF-B0D2-A681-FE20-67A6713E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D39DFF-1BB3-10F7-78A6-939F5DD01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B592C2-1CC0-7F7F-700D-FC2BB8FE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300242-E772-A933-A51D-2252F808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175DB-AE03-D1C1-082F-E238E143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1D8111-0CDB-2F44-3C03-8B92E833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5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A88818-F5BE-EE17-56AA-578AE4BD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D28A2-3B9F-1BAD-A86B-A5EB5BD2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D004A-6104-4A22-CCAD-9C73ED689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36B3-C841-4679-B202-C3833CE18A1D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BA506-1A5E-380A-F9AF-DDF1640DC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437FFE-44F3-FA64-6DCF-4EF9EF67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016D-16EF-4435-A1F9-D01C0324F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2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7B59F9-C7D1-CF29-429D-75743B27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" y="0"/>
            <a:ext cx="11495476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E18E32-7B63-6AD1-EC7C-B1C4746956B3}"/>
              </a:ext>
            </a:extLst>
          </p:cNvPr>
          <p:cNvSpPr/>
          <p:nvPr/>
        </p:nvSpPr>
        <p:spPr>
          <a:xfrm>
            <a:off x="4523874" y="2679031"/>
            <a:ext cx="2871537" cy="62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DIG</a:t>
            </a:r>
            <a:r>
              <a:rPr lang="ja-JP" altLang="en-US" dirty="0"/>
              <a:t>成果報告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C7D2A3-C557-487B-3FD6-9381A215D777}"/>
              </a:ext>
            </a:extLst>
          </p:cNvPr>
          <p:cNvSpPr/>
          <p:nvPr/>
        </p:nvSpPr>
        <p:spPr>
          <a:xfrm>
            <a:off x="8061158" y="3769894"/>
            <a:ext cx="2871537" cy="62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08_ryou.uematsu</a:t>
            </a:r>
          </a:p>
          <a:p>
            <a:pPr algn="ctr"/>
            <a:r>
              <a:rPr kumimoji="1" lang="ja-JP" altLang="en-US" dirty="0"/>
              <a:t>で入れるようにしたい</a:t>
            </a:r>
          </a:p>
        </p:txBody>
      </p:sp>
    </p:spTree>
    <p:extLst>
      <p:ext uri="{BB962C8B-B14F-4D97-AF65-F5344CB8AC3E}">
        <p14:creationId xmlns:p14="http://schemas.microsoft.com/office/powerpoint/2010/main" val="4117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8DCF2C3-4D17-98C2-CEC4-66404991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216"/>
            <a:ext cx="12192000" cy="54215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7CB0A5-A62E-9B84-6D3E-BC54FE30F361}"/>
              </a:ext>
            </a:extLst>
          </p:cNvPr>
          <p:cNvSpPr/>
          <p:nvPr/>
        </p:nvSpPr>
        <p:spPr>
          <a:xfrm>
            <a:off x="312821" y="1900989"/>
            <a:ext cx="4435642" cy="404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pPr algn="ctr"/>
            <a:r>
              <a:rPr lang="ja-JP" altLang="en-US" dirty="0"/>
              <a:t>所属（経歴）</a:t>
            </a:r>
            <a:endParaRPr lang="en-US" altLang="ja-JP" dirty="0"/>
          </a:p>
          <a:p>
            <a:pPr algn="ctr"/>
            <a:r>
              <a:rPr kumimoji="1" lang="ja-JP" altLang="en-US" dirty="0"/>
              <a:t>業務内容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趣味</a:t>
            </a:r>
            <a:endParaRPr kumimoji="1" lang="en-US" altLang="ja-JP" dirty="0"/>
          </a:p>
          <a:p>
            <a:pPr algn="ctr"/>
            <a:r>
              <a:rPr lang="ja-JP" altLang="en-US" dirty="0"/>
              <a:t>ビーチラグビー概要</a:t>
            </a:r>
            <a:endParaRPr kumimoji="1" lang="en-US" altLang="ja-JP" dirty="0"/>
          </a:p>
          <a:p>
            <a:pPr algn="ctr"/>
            <a:r>
              <a:rPr lang="en-US" altLang="ja-JP" dirty="0"/>
              <a:t>2024</a:t>
            </a:r>
            <a:r>
              <a:rPr lang="ja-JP" altLang="en-US" dirty="0"/>
              <a:t>戦績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3BBD51-5FD7-6F9B-31C9-894D308F277F}"/>
              </a:ext>
            </a:extLst>
          </p:cNvPr>
          <p:cNvSpPr/>
          <p:nvPr/>
        </p:nvSpPr>
        <p:spPr>
          <a:xfrm>
            <a:off x="6472989" y="1900989"/>
            <a:ext cx="4435642" cy="404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今回の作成物説明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Udemy</a:t>
            </a:r>
            <a:r>
              <a:rPr lang="ja-JP" altLang="en-US" dirty="0"/>
              <a:t>の講座を見ながら作成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開発環境</a:t>
            </a:r>
            <a:endParaRPr kumimoji="1" lang="en-US" altLang="ja-JP" dirty="0"/>
          </a:p>
          <a:p>
            <a:pPr algn="ctr"/>
            <a:r>
              <a:rPr lang="en-US" altLang="ja-JP" dirty="0"/>
              <a:t>React typescript</a:t>
            </a:r>
          </a:p>
          <a:p>
            <a:pPr algn="ctr"/>
            <a:r>
              <a:rPr lang="en-US" altLang="ja-JP" dirty="0"/>
              <a:t>Chakra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CF8153-122A-5540-ED59-DDC9A3828C1A}"/>
              </a:ext>
            </a:extLst>
          </p:cNvPr>
          <p:cNvSpPr/>
          <p:nvPr/>
        </p:nvSpPr>
        <p:spPr>
          <a:xfrm>
            <a:off x="1" y="778041"/>
            <a:ext cx="1844842" cy="53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DIG</a:t>
            </a:r>
            <a:r>
              <a:rPr kumimoji="1" lang="ja-JP" altLang="en-US" dirty="0"/>
              <a:t>成果報告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275C3D-D04F-EB86-56EB-E9FC95F4642A}"/>
              </a:ext>
            </a:extLst>
          </p:cNvPr>
          <p:cNvSpPr/>
          <p:nvPr/>
        </p:nvSpPr>
        <p:spPr>
          <a:xfrm>
            <a:off x="2903621" y="914400"/>
            <a:ext cx="786062" cy="2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最後に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FE5584A-94B9-D2E6-D576-E8ED5F446EBF}"/>
              </a:ext>
            </a:extLst>
          </p:cNvPr>
          <p:cNvSpPr/>
          <p:nvPr/>
        </p:nvSpPr>
        <p:spPr>
          <a:xfrm>
            <a:off x="2005260" y="914400"/>
            <a:ext cx="874295" cy="2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選手紹介</a:t>
            </a:r>
          </a:p>
        </p:txBody>
      </p:sp>
    </p:spTree>
    <p:extLst>
      <p:ext uri="{BB962C8B-B14F-4D97-AF65-F5344CB8AC3E}">
        <p14:creationId xmlns:p14="http://schemas.microsoft.com/office/powerpoint/2010/main" val="39276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475A57-E3BB-7ECD-EA03-4AAED736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297"/>
            <a:ext cx="12192000" cy="503540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05FAAD-8CEA-0D78-0376-64AC5E0F3901}"/>
              </a:ext>
            </a:extLst>
          </p:cNvPr>
          <p:cNvSpPr/>
          <p:nvPr/>
        </p:nvSpPr>
        <p:spPr>
          <a:xfrm>
            <a:off x="128339" y="1325642"/>
            <a:ext cx="1844842" cy="53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ビーチラグビー</a:t>
            </a:r>
            <a:endParaRPr kumimoji="1" lang="en-US" altLang="ja-JP" dirty="0"/>
          </a:p>
          <a:p>
            <a:pPr algn="ctr"/>
            <a:r>
              <a:rPr lang="ja-JP" altLang="en-US" dirty="0"/>
              <a:t>選手一覧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468079-A6DA-9FAE-DF14-1EAD14DBD131}"/>
              </a:ext>
            </a:extLst>
          </p:cNvPr>
          <p:cNvSpPr/>
          <p:nvPr/>
        </p:nvSpPr>
        <p:spPr>
          <a:xfrm>
            <a:off x="2646950" y="1323472"/>
            <a:ext cx="1844842" cy="53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ガチャコンポーネント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116C1C-7B44-C7CD-587E-0C36673830A3}"/>
              </a:ext>
            </a:extLst>
          </p:cNvPr>
          <p:cNvSpPr/>
          <p:nvPr/>
        </p:nvSpPr>
        <p:spPr>
          <a:xfrm>
            <a:off x="6095999" y="1323472"/>
            <a:ext cx="3890211" cy="243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初期</a:t>
            </a:r>
            <a:r>
              <a:rPr lang="ja-JP" altLang="en-US" sz="1100" dirty="0"/>
              <a:t>表示</a:t>
            </a:r>
            <a:r>
              <a:rPr kumimoji="1" lang="ja-JP" altLang="en-US" sz="1100" dirty="0"/>
              <a:t>：自分だけ</a:t>
            </a:r>
            <a:endParaRPr kumimoji="1"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メンバー（ゆうた、しょう、まこと、ちあき、たかひろ、たくみ、としや、かずき、はるき、りょう、）</a:t>
            </a:r>
            <a:endParaRPr lang="en-US" altLang="ja-JP" sz="1100" dirty="0"/>
          </a:p>
          <a:p>
            <a:r>
              <a:rPr kumimoji="1" lang="en-US" altLang="ja-JP" sz="1100" dirty="0" err="1"/>
              <a:t>allPlayers</a:t>
            </a:r>
            <a:r>
              <a:rPr kumimoji="1" lang="en-US" altLang="ja-JP" sz="1100" dirty="0"/>
              <a:t> = [</a:t>
            </a:r>
          </a:p>
          <a:p>
            <a:r>
              <a:rPr lang="en-US" altLang="ja-JP" sz="1100" dirty="0"/>
              <a:t> {</a:t>
            </a:r>
            <a:r>
              <a:rPr lang="en-US" altLang="ja-JP" sz="1100" dirty="0" err="1"/>
              <a:t>name:string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tokuiwaza</a:t>
            </a:r>
            <a:r>
              <a:rPr lang="en-US" altLang="ja-JP" sz="1100" dirty="0"/>
              <a:t>: string;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AtackPoint</a:t>
            </a:r>
            <a:r>
              <a:rPr lang="en-US" altLang="ja-JP" sz="1100" dirty="0"/>
              <a:t>: number;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DeffensePoint</a:t>
            </a:r>
            <a:r>
              <a:rPr lang="en-US" altLang="ja-JP" sz="1100" dirty="0"/>
              <a:t>: number;</a:t>
            </a:r>
          </a:p>
          <a:p>
            <a:r>
              <a:rPr lang="en-US" altLang="ja-JP" sz="1100" dirty="0"/>
              <a:t> },</a:t>
            </a:r>
          </a:p>
          <a:p>
            <a:endParaRPr kumimoji="1" lang="en-US" altLang="ja-JP" sz="1100" dirty="0"/>
          </a:p>
          <a:p>
            <a:endParaRPr lang="en-US" altLang="ja-JP" sz="1100" dirty="0"/>
          </a:p>
          <a:p>
            <a:endParaRPr kumimoji="1" lang="en-US" altLang="ja-JP" sz="1100" dirty="0"/>
          </a:p>
          <a:p>
            <a:r>
              <a:rPr kumimoji="1" lang="en-US" altLang="ja-JP" sz="1100" dirty="0"/>
              <a:t>]</a:t>
            </a:r>
          </a:p>
          <a:p>
            <a:endParaRPr kumimoji="1" lang="ja-JP" altLang="en-US" sz="11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6CA6C-0B52-8603-861E-09DC5F0F830C}"/>
              </a:ext>
            </a:extLst>
          </p:cNvPr>
          <p:cNvSpPr/>
          <p:nvPr/>
        </p:nvSpPr>
        <p:spPr>
          <a:xfrm>
            <a:off x="-102921" y="3698537"/>
            <a:ext cx="3890211" cy="243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/>
              <a:t>背景：ビーチの写真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86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8DCF2C3-4D17-98C2-CEC4-66404991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216"/>
            <a:ext cx="12192000" cy="542156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AAFC93-720F-9CCE-5E3D-D1DC2178682F}"/>
              </a:ext>
            </a:extLst>
          </p:cNvPr>
          <p:cNvSpPr/>
          <p:nvPr/>
        </p:nvSpPr>
        <p:spPr>
          <a:xfrm>
            <a:off x="312821" y="1900989"/>
            <a:ext cx="4435642" cy="404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DIG</a:t>
            </a:r>
            <a:r>
              <a:rPr kumimoji="1" lang="ja-JP" altLang="en-US" dirty="0"/>
              <a:t>でまなんだこと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関数</a:t>
            </a:r>
            <a:endParaRPr lang="en-US" altLang="ja-JP" dirty="0"/>
          </a:p>
          <a:p>
            <a:pPr algn="ctr"/>
            <a:r>
              <a:rPr kumimoji="1" lang="en-US" altLang="ja-JP" dirty="0"/>
              <a:t>Map</a:t>
            </a:r>
            <a:r>
              <a:rPr kumimoji="1" lang="ja-JP" altLang="en-US" dirty="0"/>
              <a:t>関数</a:t>
            </a:r>
            <a:endParaRPr kumimoji="1" lang="en-US" altLang="ja-JP" dirty="0"/>
          </a:p>
          <a:p>
            <a:pPr algn="ctr"/>
            <a:r>
              <a:rPr lang="en-US" altLang="ja-JP" dirty="0" err="1"/>
              <a:t>Api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0C1DFC-8F10-27F3-176A-93BF48E8438A}"/>
              </a:ext>
            </a:extLst>
          </p:cNvPr>
          <p:cNvSpPr/>
          <p:nvPr/>
        </p:nvSpPr>
        <p:spPr>
          <a:xfrm>
            <a:off x="6849979" y="1900989"/>
            <a:ext cx="4435642" cy="404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謝辞</a:t>
            </a:r>
          </a:p>
        </p:txBody>
      </p:sp>
    </p:spTree>
    <p:extLst>
      <p:ext uri="{BB962C8B-B14F-4D97-AF65-F5344CB8AC3E}">
        <p14:creationId xmlns:p14="http://schemas.microsoft.com/office/powerpoint/2010/main" val="416203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124</Words>
  <Application>Microsoft Office PowerPoint</Application>
  <PresentationFormat>ワイド画面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トヨタ車体株式会社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Uematsu,Ryou / 植松  諒</dc:creator>
  <cp:lastModifiedBy>Uematsu,Ryou / 植松  諒</cp:lastModifiedBy>
  <cp:revision>1</cp:revision>
  <dcterms:created xsi:type="dcterms:W3CDTF">2024-08-29T02:34:09Z</dcterms:created>
  <dcterms:modified xsi:type="dcterms:W3CDTF">2024-08-29T06:35:37Z</dcterms:modified>
</cp:coreProperties>
</file>