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CF496-2F47-C9F6-9AC5-E5E0EF525E2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0F1558-7321-A025-4348-9E729BB25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FDF232-9EE3-B456-26A8-AABC2C73E41D}"/>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B3B93A6F-DCEF-5BA6-EB28-0D0BFE70F1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29B7DD-F449-3721-FA78-E800ECE9B214}"/>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418916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0BFBA-08BC-CCB0-9841-2420A714A03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5E5608-0102-68B2-01E0-0B0F1A988E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9F89BB-C73D-06E9-7F34-D58FDFFDACAC}"/>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8F9B7E1E-AB80-FB2A-0D4C-20CB7CCA79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4CEED9-B6EC-AD21-9AE2-EB0F18A74A09}"/>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74977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EC30F8-651D-EE10-EFBC-0D2C75C731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3B4747-531F-AB4C-4404-71DE824B6D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0678CF-A8E7-0B4A-8034-41705DEF9BC2}"/>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35EE7154-1376-3FCF-B8C8-59DE322512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C7CDD9-EF5E-47F9-3BFB-10F25855ACF2}"/>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12805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216BD-C573-C35E-697C-B5B81E91CC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4A78C4-3C99-E619-E04D-9C40C3AFBE3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9A6F23-1D75-A592-F7ED-FDDEC8D48C5A}"/>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2416A1C9-EACD-89EC-19A1-E8D46AD230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12E3A4-7C26-8BAE-8AEE-16AE73E16654}"/>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9338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2ED4B-132E-01CE-17D3-5172BF3174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A67BB6-CCCD-7C0F-6EBB-CF73D007B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19A6CC-ED61-2BCB-7F15-4EF45AA7B4BB}"/>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C2A0F1AE-74C5-FDC8-668F-A577D8DE9D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66EE4D-E737-B99B-7B64-00135E6AB4F9}"/>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87075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F2A1B3-E5C6-1433-D5E4-EAAC87734A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83C45C-44CF-305B-DDBE-C0F78EDC19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CD00B66-155B-653C-676C-23D8EBAA6C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A0C70E-95F0-499A-3A94-054304F5231C}"/>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4710DDEC-36EB-06D6-D3D1-D1F3BEB453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5E9FD7-8622-BD1B-8023-675988D51964}"/>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275059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2B107-45E7-8CE5-DD8B-FF88ABB4BC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5FE69-7E18-B2F2-6A07-EDC745203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84686A-78CB-8F93-1A65-34CF450D2A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9318A4-6492-B132-5ACD-E80872AFF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CC2E03-C9D5-91B9-5ECC-42C5161CEA7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EBFE67-C3AD-F7D0-B956-CC0BDB81E6C3}"/>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8" name="フッター プレースホルダー 7">
            <a:extLst>
              <a:ext uri="{FF2B5EF4-FFF2-40B4-BE49-F238E27FC236}">
                <a16:creationId xmlns:a16="http://schemas.microsoft.com/office/drawing/2014/main" id="{3A8C1626-6766-FA35-1150-D9A50810191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805A78E-E0E1-FEE0-1ABF-9ACFD7535C22}"/>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397180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8DA27-1EA6-1358-B1A5-0ACE712C4F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988440-8DB1-5A25-B7CF-CCD0DBA99868}"/>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4" name="フッター プレースホルダー 3">
            <a:extLst>
              <a:ext uri="{FF2B5EF4-FFF2-40B4-BE49-F238E27FC236}">
                <a16:creationId xmlns:a16="http://schemas.microsoft.com/office/drawing/2014/main" id="{B8929792-F0A9-CD0A-ABF8-26957725078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C8BB4AC-CAFC-DD34-6D75-FF95720A3FDE}"/>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423059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A894FFA-FB4B-20DC-0454-CB2C07B0683C}"/>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3" name="フッター プレースホルダー 2">
            <a:extLst>
              <a:ext uri="{FF2B5EF4-FFF2-40B4-BE49-F238E27FC236}">
                <a16:creationId xmlns:a16="http://schemas.microsoft.com/office/drawing/2014/main" id="{EB8BDBD6-FAA9-F213-33CA-BE32E25128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7A3592-902F-B056-FC6C-918C1BFEC619}"/>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335394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DD6FFF-902F-92CF-54F5-094F921DD5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DEB924-E643-957D-6C11-5596FC1A6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9EA1945-2E1D-EA03-653C-21A9306C2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21C878-DE43-0390-E1D6-817D452DBF21}"/>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E8E4911A-951B-4C62-A025-D2A7DE075F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81F32-C5FB-F66E-4655-70F1FE672A3E}"/>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177823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627CF-B0D2-A681-FE20-67A6713E9C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3D39DFF-1BB3-10F7-78A6-939F5DD01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B592C2-1CC0-7F7F-700D-FC2BB8FE8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300242-E772-A933-A51D-2252F8080690}"/>
              </a:ext>
            </a:extLst>
          </p:cNvPr>
          <p:cNvSpPr>
            <a:spLocks noGrp="1"/>
          </p:cNvSpPr>
          <p:nvPr>
            <p:ph type="dt" sz="half" idx="10"/>
          </p:nvPr>
        </p:nvSpPr>
        <p:spPr/>
        <p:txBody>
          <a:bodyPr/>
          <a:lstStyle/>
          <a:p>
            <a:fld id="{30B236B3-C841-4679-B202-C3833CE18A1D}"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E7B175DB-AE03-D1C1-082F-E238E143B4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1D8111-0CDB-2F44-3C03-8B92E83305EB}"/>
              </a:ext>
            </a:extLst>
          </p:cNvPr>
          <p:cNvSpPr>
            <a:spLocks noGrp="1"/>
          </p:cNvSpPr>
          <p:nvPr>
            <p:ph type="sldNum" sz="quarter" idx="12"/>
          </p:nvPr>
        </p:nvSpPr>
        <p:spPr/>
        <p:txBody>
          <a:body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192451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A88818-F5BE-EE17-56AA-578AE4BD4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DD28A2-3B9F-1BAD-A86B-A5EB5BD23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0D004A-6104-4A22-CCAD-9C73ED689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236B3-C841-4679-B202-C3833CE18A1D}"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943BA506-1A5E-380A-F9AF-DDF1640DC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437FFE-44F3-FA64-6DCF-4EF9EF679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B016D-16EF-4435-A1F9-D01C0324F41D}" type="slidenum">
              <a:rPr kumimoji="1" lang="ja-JP" altLang="en-US" smtClean="0"/>
              <a:t>‹#›</a:t>
            </a:fld>
            <a:endParaRPr kumimoji="1" lang="ja-JP" altLang="en-US"/>
          </a:p>
        </p:txBody>
      </p:sp>
    </p:spTree>
    <p:extLst>
      <p:ext uri="{BB962C8B-B14F-4D97-AF65-F5344CB8AC3E}">
        <p14:creationId xmlns:p14="http://schemas.microsoft.com/office/powerpoint/2010/main" val="339942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C7B59F9-C7D1-CF29-429D-75743B27E92F}"/>
              </a:ext>
            </a:extLst>
          </p:cNvPr>
          <p:cNvPicPr>
            <a:picLocks noChangeAspect="1"/>
          </p:cNvPicPr>
          <p:nvPr/>
        </p:nvPicPr>
        <p:blipFill>
          <a:blip r:embed="rId2"/>
          <a:stretch>
            <a:fillRect/>
          </a:stretch>
        </p:blipFill>
        <p:spPr>
          <a:xfrm>
            <a:off x="348262" y="0"/>
            <a:ext cx="11495476" cy="6858000"/>
          </a:xfrm>
          <a:prstGeom prst="rect">
            <a:avLst/>
          </a:prstGeom>
        </p:spPr>
      </p:pic>
      <p:sp>
        <p:nvSpPr>
          <p:cNvPr id="6" name="正方形/長方形 5">
            <a:extLst>
              <a:ext uri="{FF2B5EF4-FFF2-40B4-BE49-F238E27FC236}">
                <a16:creationId xmlns:a16="http://schemas.microsoft.com/office/drawing/2014/main" id="{E2E18E32-7B63-6AD1-EC7C-B1C4746956B3}"/>
              </a:ext>
            </a:extLst>
          </p:cNvPr>
          <p:cNvSpPr/>
          <p:nvPr/>
        </p:nvSpPr>
        <p:spPr>
          <a:xfrm>
            <a:off x="4523874" y="2679031"/>
            <a:ext cx="2871537" cy="62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DIG</a:t>
            </a:r>
            <a:r>
              <a:rPr lang="ja-JP" altLang="en-US" dirty="0"/>
              <a:t>成果報告</a:t>
            </a:r>
            <a:endParaRPr kumimoji="1" lang="ja-JP" altLang="en-US" dirty="0"/>
          </a:p>
        </p:txBody>
      </p:sp>
      <p:sp>
        <p:nvSpPr>
          <p:cNvPr id="7" name="正方形/長方形 6">
            <a:extLst>
              <a:ext uri="{FF2B5EF4-FFF2-40B4-BE49-F238E27FC236}">
                <a16:creationId xmlns:a16="http://schemas.microsoft.com/office/drawing/2014/main" id="{DAC7D2A3-C557-487B-3FD6-9381A215D777}"/>
              </a:ext>
            </a:extLst>
          </p:cNvPr>
          <p:cNvSpPr/>
          <p:nvPr/>
        </p:nvSpPr>
        <p:spPr>
          <a:xfrm>
            <a:off x="8061158" y="3769894"/>
            <a:ext cx="2871537" cy="62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08_ryou.uematsu</a:t>
            </a:r>
          </a:p>
          <a:p>
            <a:pPr algn="ctr"/>
            <a:r>
              <a:rPr kumimoji="1" lang="ja-JP" altLang="en-US" dirty="0"/>
              <a:t>で入れるようにしたい</a:t>
            </a:r>
          </a:p>
        </p:txBody>
      </p:sp>
    </p:spTree>
    <p:extLst>
      <p:ext uri="{BB962C8B-B14F-4D97-AF65-F5344CB8AC3E}">
        <p14:creationId xmlns:p14="http://schemas.microsoft.com/office/powerpoint/2010/main" val="4117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8DCF2C3-4D17-98C2-CEC4-66404991E9E6}"/>
              </a:ext>
            </a:extLst>
          </p:cNvPr>
          <p:cNvPicPr>
            <a:picLocks noChangeAspect="1"/>
          </p:cNvPicPr>
          <p:nvPr/>
        </p:nvPicPr>
        <p:blipFill>
          <a:blip r:embed="rId2"/>
          <a:stretch>
            <a:fillRect/>
          </a:stretch>
        </p:blipFill>
        <p:spPr>
          <a:xfrm>
            <a:off x="0" y="718216"/>
            <a:ext cx="12192000" cy="5421567"/>
          </a:xfrm>
          <a:prstGeom prst="rect">
            <a:avLst/>
          </a:prstGeom>
        </p:spPr>
      </p:pic>
      <p:sp>
        <p:nvSpPr>
          <p:cNvPr id="6" name="正方形/長方形 5">
            <a:extLst>
              <a:ext uri="{FF2B5EF4-FFF2-40B4-BE49-F238E27FC236}">
                <a16:creationId xmlns:a16="http://schemas.microsoft.com/office/drawing/2014/main" id="{967CB0A5-A62E-9B84-6D3E-BC54FE30F361}"/>
              </a:ext>
            </a:extLst>
          </p:cNvPr>
          <p:cNvSpPr/>
          <p:nvPr/>
        </p:nvSpPr>
        <p:spPr>
          <a:xfrm>
            <a:off x="312821" y="1900989"/>
            <a:ext cx="4435642" cy="404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自己紹介</a:t>
            </a:r>
            <a:endParaRPr kumimoji="1" lang="en-US" altLang="ja-JP" dirty="0"/>
          </a:p>
          <a:p>
            <a:pPr algn="ctr"/>
            <a:r>
              <a:rPr lang="ja-JP" altLang="en-US" dirty="0"/>
              <a:t>所属（経歴）</a:t>
            </a:r>
            <a:endParaRPr lang="en-US" altLang="ja-JP" dirty="0"/>
          </a:p>
          <a:p>
            <a:pPr algn="ctr"/>
            <a:r>
              <a:rPr kumimoji="1" lang="ja-JP" altLang="en-US" dirty="0"/>
              <a:t>業務内容</a:t>
            </a:r>
            <a:endParaRPr kumimoji="1" lang="en-US" altLang="ja-JP" dirty="0"/>
          </a:p>
          <a:p>
            <a:pPr algn="ctr"/>
            <a:endParaRPr lang="en-US" altLang="ja-JP" dirty="0"/>
          </a:p>
          <a:p>
            <a:pPr algn="ctr"/>
            <a:r>
              <a:rPr kumimoji="1" lang="ja-JP" altLang="en-US" dirty="0"/>
              <a:t>趣味</a:t>
            </a:r>
            <a:endParaRPr kumimoji="1" lang="en-US" altLang="ja-JP" dirty="0"/>
          </a:p>
          <a:p>
            <a:pPr algn="ctr"/>
            <a:r>
              <a:rPr lang="ja-JP" altLang="en-US" dirty="0"/>
              <a:t>ビーチラグビー概要</a:t>
            </a:r>
            <a:endParaRPr kumimoji="1" lang="en-US" altLang="ja-JP" dirty="0"/>
          </a:p>
          <a:p>
            <a:pPr algn="ctr"/>
            <a:r>
              <a:rPr lang="en-US" altLang="ja-JP" dirty="0"/>
              <a:t>2024</a:t>
            </a:r>
            <a:r>
              <a:rPr lang="ja-JP" altLang="en-US" dirty="0"/>
              <a:t>戦績</a:t>
            </a:r>
            <a:endParaRPr kumimoji="1" lang="ja-JP" altLang="en-US" dirty="0"/>
          </a:p>
        </p:txBody>
      </p:sp>
      <p:sp>
        <p:nvSpPr>
          <p:cNvPr id="7" name="正方形/長方形 6">
            <a:extLst>
              <a:ext uri="{FF2B5EF4-FFF2-40B4-BE49-F238E27FC236}">
                <a16:creationId xmlns:a16="http://schemas.microsoft.com/office/drawing/2014/main" id="{F33BBD51-5FD7-6F9B-31C9-894D308F277F}"/>
              </a:ext>
            </a:extLst>
          </p:cNvPr>
          <p:cNvSpPr/>
          <p:nvPr/>
        </p:nvSpPr>
        <p:spPr>
          <a:xfrm>
            <a:off x="6472989" y="1900989"/>
            <a:ext cx="4435642" cy="404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今回の作成物説明</a:t>
            </a:r>
            <a:endParaRPr kumimoji="1" lang="en-US" altLang="ja-JP" dirty="0"/>
          </a:p>
          <a:p>
            <a:pPr algn="ctr"/>
            <a:endParaRPr lang="en-US" altLang="ja-JP" dirty="0"/>
          </a:p>
          <a:p>
            <a:pPr algn="ctr"/>
            <a:r>
              <a:rPr lang="en-US" altLang="ja-JP" dirty="0"/>
              <a:t>Udemy</a:t>
            </a:r>
            <a:r>
              <a:rPr lang="ja-JP" altLang="en-US" dirty="0"/>
              <a:t>の講座を見ながら作成</a:t>
            </a:r>
            <a:endParaRPr lang="en-US" altLang="ja-JP" dirty="0"/>
          </a:p>
          <a:p>
            <a:pPr algn="ctr"/>
            <a:endParaRPr lang="en-US" altLang="ja-JP" dirty="0"/>
          </a:p>
          <a:p>
            <a:pPr algn="ctr"/>
            <a:r>
              <a:rPr kumimoji="1" lang="ja-JP" altLang="en-US" dirty="0"/>
              <a:t>開発環境</a:t>
            </a:r>
            <a:endParaRPr kumimoji="1" lang="en-US" altLang="ja-JP" dirty="0"/>
          </a:p>
          <a:p>
            <a:pPr algn="ctr"/>
            <a:r>
              <a:rPr lang="en-US" altLang="ja-JP" dirty="0"/>
              <a:t>React typescript</a:t>
            </a:r>
          </a:p>
          <a:p>
            <a:pPr algn="ctr"/>
            <a:r>
              <a:rPr lang="en-US" altLang="ja-JP" dirty="0"/>
              <a:t>Chakra</a:t>
            </a:r>
            <a:r>
              <a:rPr lang="ja-JP" altLang="en-US" dirty="0"/>
              <a:t> </a:t>
            </a:r>
            <a:r>
              <a:rPr lang="en-US" altLang="ja-JP" dirty="0"/>
              <a:t>UI</a:t>
            </a:r>
            <a:endParaRPr kumimoji="1" lang="en-US" altLang="ja-JP" dirty="0"/>
          </a:p>
        </p:txBody>
      </p:sp>
      <p:sp>
        <p:nvSpPr>
          <p:cNvPr id="8" name="正方形/長方形 7">
            <a:extLst>
              <a:ext uri="{FF2B5EF4-FFF2-40B4-BE49-F238E27FC236}">
                <a16:creationId xmlns:a16="http://schemas.microsoft.com/office/drawing/2014/main" id="{FACF8153-122A-5540-ED59-DDC9A3828C1A}"/>
              </a:ext>
            </a:extLst>
          </p:cNvPr>
          <p:cNvSpPr/>
          <p:nvPr/>
        </p:nvSpPr>
        <p:spPr>
          <a:xfrm>
            <a:off x="1" y="778041"/>
            <a:ext cx="1844842" cy="53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DIG</a:t>
            </a:r>
            <a:r>
              <a:rPr kumimoji="1" lang="ja-JP" altLang="en-US" dirty="0"/>
              <a:t>成果報告</a:t>
            </a:r>
          </a:p>
        </p:txBody>
      </p:sp>
      <p:sp>
        <p:nvSpPr>
          <p:cNvPr id="9" name="正方形/長方形 8">
            <a:extLst>
              <a:ext uri="{FF2B5EF4-FFF2-40B4-BE49-F238E27FC236}">
                <a16:creationId xmlns:a16="http://schemas.microsoft.com/office/drawing/2014/main" id="{5C275C3D-D04F-EB86-56EB-E9FC95F4642A}"/>
              </a:ext>
            </a:extLst>
          </p:cNvPr>
          <p:cNvSpPr/>
          <p:nvPr/>
        </p:nvSpPr>
        <p:spPr>
          <a:xfrm>
            <a:off x="2903621" y="914400"/>
            <a:ext cx="786062" cy="28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最後に</a:t>
            </a:r>
          </a:p>
        </p:txBody>
      </p:sp>
      <p:sp>
        <p:nvSpPr>
          <p:cNvPr id="10" name="正方形/長方形 9">
            <a:extLst>
              <a:ext uri="{FF2B5EF4-FFF2-40B4-BE49-F238E27FC236}">
                <a16:creationId xmlns:a16="http://schemas.microsoft.com/office/drawing/2014/main" id="{1FE5584A-94B9-D2E6-D576-E8ED5F446EBF}"/>
              </a:ext>
            </a:extLst>
          </p:cNvPr>
          <p:cNvSpPr/>
          <p:nvPr/>
        </p:nvSpPr>
        <p:spPr>
          <a:xfrm>
            <a:off x="2005260" y="914400"/>
            <a:ext cx="874295" cy="28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選手紹介</a:t>
            </a:r>
          </a:p>
        </p:txBody>
      </p:sp>
    </p:spTree>
    <p:extLst>
      <p:ext uri="{BB962C8B-B14F-4D97-AF65-F5344CB8AC3E}">
        <p14:creationId xmlns:p14="http://schemas.microsoft.com/office/powerpoint/2010/main" val="392768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6475A57-E3BB-7ECD-EA03-4AAED736D7B9}"/>
              </a:ext>
            </a:extLst>
          </p:cNvPr>
          <p:cNvPicPr>
            <a:picLocks noChangeAspect="1"/>
          </p:cNvPicPr>
          <p:nvPr/>
        </p:nvPicPr>
        <p:blipFill>
          <a:blip r:embed="rId2"/>
          <a:stretch>
            <a:fillRect/>
          </a:stretch>
        </p:blipFill>
        <p:spPr>
          <a:xfrm>
            <a:off x="0" y="911297"/>
            <a:ext cx="12192000" cy="5035405"/>
          </a:xfrm>
          <a:prstGeom prst="rect">
            <a:avLst/>
          </a:prstGeom>
        </p:spPr>
      </p:pic>
      <p:sp>
        <p:nvSpPr>
          <p:cNvPr id="6" name="正方形/長方形 5">
            <a:extLst>
              <a:ext uri="{FF2B5EF4-FFF2-40B4-BE49-F238E27FC236}">
                <a16:creationId xmlns:a16="http://schemas.microsoft.com/office/drawing/2014/main" id="{E505FAAD-8CEA-0D78-0376-64AC5E0F3901}"/>
              </a:ext>
            </a:extLst>
          </p:cNvPr>
          <p:cNvSpPr/>
          <p:nvPr/>
        </p:nvSpPr>
        <p:spPr>
          <a:xfrm>
            <a:off x="128339" y="1325642"/>
            <a:ext cx="1844842" cy="53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ビーチラグビー</a:t>
            </a:r>
            <a:endParaRPr kumimoji="1" lang="en-US" altLang="ja-JP" dirty="0"/>
          </a:p>
          <a:p>
            <a:pPr algn="ctr"/>
            <a:r>
              <a:rPr lang="ja-JP" altLang="en-US" dirty="0"/>
              <a:t>選手一覧</a:t>
            </a:r>
            <a:endParaRPr kumimoji="1" lang="ja-JP" altLang="en-US" dirty="0"/>
          </a:p>
        </p:txBody>
      </p:sp>
      <p:sp>
        <p:nvSpPr>
          <p:cNvPr id="7" name="正方形/長方形 6">
            <a:extLst>
              <a:ext uri="{FF2B5EF4-FFF2-40B4-BE49-F238E27FC236}">
                <a16:creationId xmlns:a16="http://schemas.microsoft.com/office/drawing/2014/main" id="{85468079-A6DA-9FAE-DF14-1EAD14DBD131}"/>
              </a:ext>
            </a:extLst>
          </p:cNvPr>
          <p:cNvSpPr/>
          <p:nvPr/>
        </p:nvSpPr>
        <p:spPr>
          <a:xfrm>
            <a:off x="2646950" y="1323472"/>
            <a:ext cx="1844842" cy="53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ガチャコンポーネント</a:t>
            </a:r>
          </a:p>
        </p:txBody>
      </p:sp>
      <p:sp>
        <p:nvSpPr>
          <p:cNvPr id="8" name="正方形/長方形 7">
            <a:extLst>
              <a:ext uri="{FF2B5EF4-FFF2-40B4-BE49-F238E27FC236}">
                <a16:creationId xmlns:a16="http://schemas.microsoft.com/office/drawing/2014/main" id="{1C116C1C-7B44-C7CD-587E-0C36673830A3}"/>
              </a:ext>
            </a:extLst>
          </p:cNvPr>
          <p:cNvSpPr/>
          <p:nvPr/>
        </p:nvSpPr>
        <p:spPr>
          <a:xfrm>
            <a:off x="6095999" y="1323472"/>
            <a:ext cx="3890211" cy="2430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t>初期</a:t>
            </a:r>
            <a:r>
              <a:rPr lang="ja-JP" altLang="en-US" sz="1100" dirty="0"/>
              <a:t>表示</a:t>
            </a:r>
            <a:r>
              <a:rPr kumimoji="1" lang="ja-JP" altLang="en-US" sz="1100" dirty="0"/>
              <a:t>：自分だけ</a:t>
            </a:r>
            <a:endParaRPr kumimoji="1" lang="en-US" altLang="ja-JP" sz="1100" dirty="0"/>
          </a:p>
          <a:p>
            <a:endParaRPr lang="en-US" altLang="ja-JP" sz="1100" dirty="0"/>
          </a:p>
          <a:p>
            <a:r>
              <a:rPr lang="ja-JP" altLang="en-US" sz="1100" dirty="0"/>
              <a:t>メンバー（ゆうた、しょう、まこと、ちあき、たかひろ、たくみ、としや、かずき、はるき、りょう、）</a:t>
            </a:r>
            <a:endParaRPr lang="en-US" altLang="ja-JP" sz="1100" dirty="0"/>
          </a:p>
          <a:p>
            <a:r>
              <a:rPr kumimoji="1" lang="en-US" altLang="ja-JP" sz="1100" dirty="0" err="1"/>
              <a:t>allPlayers</a:t>
            </a:r>
            <a:r>
              <a:rPr kumimoji="1" lang="en-US" altLang="ja-JP" sz="1100" dirty="0"/>
              <a:t> = [</a:t>
            </a:r>
          </a:p>
          <a:p>
            <a:r>
              <a:rPr lang="en-US" altLang="ja-JP" sz="1100" dirty="0"/>
              <a:t> {</a:t>
            </a:r>
            <a:r>
              <a:rPr lang="en-US" altLang="ja-JP" sz="1100" dirty="0" err="1"/>
              <a:t>name:string</a:t>
            </a:r>
            <a:r>
              <a:rPr lang="en-US" altLang="ja-JP" sz="1100" dirty="0"/>
              <a:t>;</a:t>
            </a:r>
          </a:p>
          <a:p>
            <a:r>
              <a:rPr lang="en-US" altLang="ja-JP" sz="1100" dirty="0"/>
              <a:t>  </a:t>
            </a:r>
            <a:r>
              <a:rPr lang="en-US" altLang="ja-JP" sz="1100" dirty="0" err="1"/>
              <a:t>tokuiwaza</a:t>
            </a:r>
            <a:r>
              <a:rPr lang="en-US" altLang="ja-JP" sz="1100" dirty="0"/>
              <a:t>: string;</a:t>
            </a:r>
          </a:p>
          <a:p>
            <a:r>
              <a:rPr lang="en-US" altLang="ja-JP" sz="1100" dirty="0"/>
              <a:t>  </a:t>
            </a:r>
            <a:r>
              <a:rPr lang="en-US" altLang="ja-JP" sz="1100" dirty="0" err="1"/>
              <a:t>AtackPoint</a:t>
            </a:r>
            <a:r>
              <a:rPr lang="en-US" altLang="ja-JP" sz="1100" dirty="0"/>
              <a:t>: number;</a:t>
            </a:r>
          </a:p>
          <a:p>
            <a:r>
              <a:rPr lang="en-US" altLang="ja-JP" sz="1100" dirty="0"/>
              <a:t>  </a:t>
            </a:r>
            <a:r>
              <a:rPr lang="en-US" altLang="ja-JP" sz="1100" dirty="0" err="1"/>
              <a:t>DeffensePoint</a:t>
            </a:r>
            <a:r>
              <a:rPr lang="en-US" altLang="ja-JP" sz="1100" dirty="0"/>
              <a:t>: number;</a:t>
            </a:r>
          </a:p>
          <a:p>
            <a:r>
              <a:rPr lang="en-US" altLang="ja-JP" sz="1100" dirty="0"/>
              <a:t> },</a:t>
            </a:r>
          </a:p>
          <a:p>
            <a:endParaRPr kumimoji="1" lang="en-US" altLang="ja-JP" sz="1100" dirty="0"/>
          </a:p>
          <a:p>
            <a:endParaRPr lang="en-US" altLang="ja-JP" sz="1100" dirty="0"/>
          </a:p>
          <a:p>
            <a:endParaRPr kumimoji="1" lang="en-US" altLang="ja-JP" sz="1100" dirty="0"/>
          </a:p>
          <a:p>
            <a:r>
              <a:rPr kumimoji="1" lang="en-US" altLang="ja-JP" sz="1100" dirty="0"/>
              <a:t>]</a:t>
            </a:r>
          </a:p>
          <a:p>
            <a:endParaRPr kumimoji="1" lang="ja-JP" altLang="en-US" sz="1100" dirty="0"/>
          </a:p>
        </p:txBody>
      </p:sp>
      <p:sp>
        <p:nvSpPr>
          <p:cNvPr id="9" name="正方形/長方形 8">
            <a:extLst>
              <a:ext uri="{FF2B5EF4-FFF2-40B4-BE49-F238E27FC236}">
                <a16:creationId xmlns:a16="http://schemas.microsoft.com/office/drawing/2014/main" id="{EEC6CA6C-0B52-8603-861E-09DC5F0F830C}"/>
              </a:ext>
            </a:extLst>
          </p:cNvPr>
          <p:cNvSpPr/>
          <p:nvPr/>
        </p:nvSpPr>
        <p:spPr>
          <a:xfrm>
            <a:off x="-102921" y="3698537"/>
            <a:ext cx="3890211" cy="2430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背景：ビーチの写真</a:t>
            </a:r>
            <a:endParaRPr kumimoji="1" lang="ja-JP" altLang="en-US" sz="1100" dirty="0"/>
          </a:p>
        </p:txBody>
      </p:sp>
    </p:spTree>
    <p:extLst>
      <p:ext uri="{BB962C8B-B14F-4D97-AF65-F5344CB8AC3E}">
        <p14:creationId xmlns:p14="http://schemas.microsoft.com/office/powerpoint/2010/main" val="12866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8DCF2C3-4D17-98C2-CEC4-66404991E9E6}"/>
              </a:ext>
            </a:extLst>
          </p:cNvPr>
          <p:cNvPicPr>
            <a:picLocks noChangeAspect="1"/>
          </p:cNvPicPr>
          <p:nvPr/>
        </p:nvPicPr>
        <p:blipFill>
          <a:blip r:embed="rId2"/>
          <a:stretch>
            <a:fillRect/>
          </a:stretch>
        </p:blipFill>
        <p:spPr>
          <a:xfrm>
            <a:off x="0" y="718216"/>
            <a:ext cx="12192000" cy="5421567"/>
          </a:xfrm>
          <a:prstGeom prst="rect">
            <a:avLst/>
          </a:prstGeom>
        </p:spPr>
      </p:pic>
      <p:sp>
        <p:nvSpPr>
          <p:cNvPr id="2" name="正方形/長方形 1">
            <a:extLst>
              <a:ext uri="{FF2B5EF4-FFF2-40B4-BE49-F238E27FC236}">
                <a16:creationId xmlns:a16="http://schemas.microsoft.com/office/drawing/2014/main" id="{63AAFC93-720F-9CCE-5E3D-D1DC2178682F}"/>
              </a:ext>
            </a:extLst>
          </p:cNvPr>
          <p:cNvSpPr/>
          <p:nvPr/>
        </p:nvSpPr>
        <p:spPr>
          <a:xfrm>
            <a:off x="312821" y="1900989"/>
            <a:ext cx="4435642" cy="404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DIG</a:t>
            </a:r>
            <a:r>
              <a:rPr kumimoji="1" lang="ja-JP" altLang="en-US" dirty="0"/>
              <a:t>でまなんだこと</a:t>
            </a:r>
            <a:endParaRPr kumimoji="1" lang="en-US" altLang="ja-JP" dirty="0"/>
          </a:p>
          <a:p>
            <a:pPr algn="ctr"/>
            <a:r>
              <a:rPr lang="ja-JP" altLang="en-US" dirty="0"/>
              <a:t>・今までは</a:t>
            </a:r>
            <a:r>
              <a:rPr lang="en-US" altLang="ja-JP" dirty="0"/>
              <a:t>Udemy</a:t>
            </a:r>
            <a:r>
              <a:rPr lang="ja-JP" altLang="en-US" dirty="0"/>
              <a:t>学習がメインで、自分でコードを考えて試すという機会が少なかった中で、演習で似たようなコードを何度も書いてテストしたことで、身についたと感じた。コードを書くことで成長できるんだと学んだ。</a:t>
            </a:r>
            <a:r>
              <a:rPr lang="en-US" altLang="ja-JP" dirty="0"/>
              <a:t>Md</a:t>
            </a:r>
            <a:r>
              <a:rPr lang="ja-JP" altLang="en-US" dirty="0"/>
              <a:t>ｎなど文献を読む力が身についた。ペアプロで自分の考を相手に分かるように話すことで、自分の理解度も理解できると分かった。</a:t>
            </a:r>
            <a:endParaRPr kumimoji="1" lang="en-US" altLang="ja-JP" dirty="0"/>
          </a:p>
          <a:p>
            <a:pPr algn="ctr"/>
            <a:endParaRPr lang="en-US" altLang="ja-JP" dirty="0"/>
          </a:p>
          <a:p>
            <a:pPr algn="ctr"/>
            <a:r>
              <a:rPr lang="ja-JP" altLang="en-US" dirty="0"/>
              <a:t>関数</a:t>
            </a:r>
            <a:endParaRPr lang="en-US" altLang="ja-JP" dirty="0"/>
          </a:p>
          <a:p>
            <a:pPr algn="ctr"/>
            <a:r>
              <a:rPr kumimoji="1" lang="en-US" altLang="ja-JP" dirty="0"/>
              <a:t>Map</a:t>
            </a:r>
            <a:r>
              <a:rPr kumimoji="1" lang="ja-JP" altLang="en-US" dirty="0"/>
              <a:t>関数</a:t>
            </a:r>
            <a:endParaRPr kumimoji="1" lang="en-US" altLang="ja-JP" dirty="0"/>
          </a:p>
          <a:p>
            <a:pPr algn="ctr"/>
            <a:r>
              <a:rPr lang="en-US" altLang="ja-JP" dirty="0" err="1"/>
              <a:t>Api</a:t>
            </a:r>
            <a:r>
              <a:rPr lang="ja-JP" altLang="en-US" dirty="0"/>
              <a:t>作成</a:t>
            </a:r>
            <a:endParaRPr kumimoji="1" lang="ja-JP" altLang="en-US" dirty="0"/>
          </a:p>
        </p:txBody>
      </p:sp>
      <p:sp>
        <p:nvSpPr>
          <p:cNvPr id="3" name="正方形/長方形 2">
            <a:extLst>
              <a:ext uri="{FF2B5EF4-FFF2-40B4-BE49-F238E27FC236}">
                <a16:creationId xmlns:a16="http://schemas.microsoft.com/office/drawing/2014/main" id="{D20C1DFC-8F10-27F3-176A-93BF48E8438A}"/>
              </a:ext>
            </a:extLst>
          </p:cNvPr>
          <p:cNvSpPr/>
          <p:nvPr/>
        </p:nvSpPr>
        <p:spPr>
          <a:xfrm>
            <a:off x="6849979" y="1900989"/>
            <a:ext cx="4435642" cy="404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謝辞</a:t>
            </a:r>
            <a:endParaRPr kumimoji="1" lang="en-US" altLang="ja-JP" dirty="0"/>
          </a:p>
          <a:p>
            <a:pPr algn="ctr"/>
            <a:r>
              <a:rPr lang="ja-JP" altLang="en-US" dirty="0"/>
              <a:t>講師の方：講義ありがとうございました。質問に対して、答えにたどり着けるヒントを頂いたことで自分で調べる力が付きました。</a:t>
            </a:r>
            <a:endParaRPr lang="en-US" altLang="ja-JP" dirty="0"/>
          </a:p>
          <a:p>
            <a:pPr algn="ctr"/>
            <a:r>
              <a:rPr kumimoji="1" lang="ja-JP" altLang="en-US" dirty="0"/>
              <a:t>同期の皆さん：ペアプロでお世話になった方々、講義中の質問で自分にない発想があり、理解が深まりました</a:t>
            </a:r>
            <a:endParaRPr kumimoji="1" lang="en-US" altLang="ja-JP" dirty="0"/>
          </a:p>
          <a:p>
            <a:pPr algn="ctr"/>
            <a:r>
              <a:rPr lang="ja-JP" altLang="en-US" dirty="0"/>
              <a:t>職場の皆さん：</a:t>
            </a:r>
            <a:r>
              <a:rPr lang="en-US" altLang="ja-JP" dirty="0"/>
              <a:t>DIG</a:t>
            </a:r>
            <a:r>
              <a:rPr lang="ja-JP" altLang="en-US" dirty="0"/>
              <a:t>に送り出していただきありがとうございました。学んだことを活かして、今後の業務に取り組んでいきます。</a:t>
            </a:r>
            <a:endParaRPr kumimoji="1" lang="ja-JP" altLang="en-US" dirty="0"/>
          </a:p>
        </p:txBody>
      </p:sp>
    </p:spTree>
    <p:extLst>
      <p:ext uri="{BB962C8B-B14F-4D97-AF65-F5344CB8AC3E}">
        <p14:creationId xmlns:p14="http://schemas.microsoft.com/office/powerpoint/2010/main" val="41620342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291</Words>
  <Application>Microsoft Office PowerPoint</Application>
  <PresentationFormat>ワイド画面</PresentationFormat>
  <Paragraphs>47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トヨタ車体株式会社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Uematsu,Ryou / 植松  諒</dc:creator>
  <cp:lastModifiedBy>Uematsu,Ryou / 植松  諒</cp:lastModifiedBy>
  <cp:revision>2</cp:revision>
  <dcterms:created xsi:type="dcterms:W3CDTF">2024-08-29T02:34:09Z</dcterms:created>
  <dcterms:modified xsi:type="dcterms:W3CDTF">2024-08-30T01:14:26Z</dcterms:modified>
</cp:coreProperties>
</file>