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1D88-CFE5-460C-89BA-55401AF8D166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7772-B652-43FB-9220-4BFEC2A51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39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1D88-CFE5-460C-89BA-55401AF8D166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7772-B652-43FB-9220-4BFEC2A51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85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1D88-CFE5-460C-89BA-55401AF8D166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7772-B652-43FB-9220-4BFEC2A51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88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1D88-CFE5-460C-89BA-55401AF8D166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7772-B652-43FB-9220-4BFEC2A51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9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1D88-CFE5-460C-89BA-55401AF8D166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7772-B652-43FB-9220-4BFEC2A51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34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1D88-CFE5-460C-89BA-55401AF8D166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7772-B652-43FB-9220-4BFEC2A51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98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1D88-CFE5-460C-89BA-55401AF8D166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7772-B652-43FB-9220-4BFEC2A51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37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1D88-CFE5-460C-89BA-55401AF8D166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7772-B652-43FB-9220-4BFEC2A51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24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1D88-CFE5-460C-89BA-55401AF8D166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7772-B652-43FB-9220-4BFEC2A51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0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1D88-CFE5-460C-89BA-55401AF8D166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7772-B652-43FB-9220-4BFEC2A51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23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1D88-CFE5-460C-89BA-55401AF8D166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7772-B652-43FB-9220-4BFEC2A51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77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A1D88-CFE5-460C-89BA-55401AF8D166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17772-B652-43FB-9220-4BFEC2A51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2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404872" y="978408"/>
            <a:ext cx="6556248" cy="3813048"/>
            <a:chOff x="2542032" y="1216152"/>
            <a:chExt cx="6556248" cy="3813048"/>
          </a:xfrm>
        </p:grpSpPr>
        <p:sp>
          <p:nvSpPr>
            <p:cNvPr id="4" name="圆角矩形 3"/>
            <p:cNvSpPr/>
            <p:nvPr/>
          </p:nvSpPr>
          <p:spPr>
            <a:xfrm>
              <a:off x="2542032" y="1216152"/>
              <a:ext cx="6556248" cy="381304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479774" y="1353312"/>
              <a:ext cx="68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Meta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907792" y="1819656"/>
              <a:ext cx="1700784" cy="101498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Xss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974336" y="1819656"/>
              <a:ext cx="3767328" cy="101498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DirectMemory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907792" y="3063240"/>
              <a:ext cx="5833872" cy="160934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113531" y="3227832"/>
              <a:ext cx="4658868" cy="128016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963778" y="3683246"/>
              <a:ext cx="586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r>
                <a:rPr lang="en-US" altLang="zh-CN" dirty="0" smtClean="0"/>
                <a:t>mx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020655" y="3683246"/>
              <a:ext cx="586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Xms</a:t>
              </a:r>
              <a:endParaRPr lang="zh-CN" altLang="en-US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319270" y="3438143"/>
              <a:ext cx="3536148" cy="868681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794090" y="3683246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Xmn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17137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windows10</dc:creator>
  <cp:lastModifiedBy>windows10</cp:lastModifiedBy>
  <cp:revision>1</cp:revision>
  <dcterms:created xsi:type="dcterms:W3CDTF">2021-11-07T15:02:12Z</dcterms:created>
  <dcterms:modified xsi:type="dcterms:W3CDTF">2021-11-07T15:02:21Z</dcterms:modified>
</cp:coreProperties>
</file>