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6"/>
  </p:notesMasterIdLst>
  <p:sldIdLst>
    <p:sldId id="30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9608" y="496855"/>
            <a:ext cx="6272784" cy="926530"/>
          </a:xfrm>
        </p:spPr>
        <p:txBody>
          <a:bodyPr>
            <a:normAutofit/>
          </a:bodyPr>
          <a:lstStyle/>
          <a:p>
            <a:r>
              <a:rPr lang="en-US" sz="4400" spc="400"/>
              <a:t>Motion Lights</a:t>
            </a:r>
            <a:endParaRPr lang="en-US" sz="4400" dirty="0"/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4AC08B7E-3A26-918D-99B2-B7DD1E463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70" y="2746772"/>
            <a:ext cx="1819275" cy="13644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21D1D1-BFF5-BE55-6076-C6D36FEDF242}"/>
              </a:ext>
            </a:extLst>
          </p:cNvPr>
          <p:cNvSpPr txBox="1"/>
          <p:nvPr/>
        </p:nvSpPr>
        <p:spPr>
          <a:xfrm>
            <a:off x="1549076" y="4302000"/>
            <a:ext cx="30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PIR sensor detects motion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0ABF00-D846-7DE0-4982-CCDC9B722FC5}"/>
              </a:ext>
            </a:extLst>
          </p:cNvPr>
          <p:cNvSpPr txBox="1"/>
          <p:nvPr/>
        </p:nvSpPr>
        <p:spPr>
          <a:xfrm>
            <a:off x="1549076" y="1442881"/>
            <a:ext cx="835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The motion light project makes use of a motion sensor (PIR Sensor) to detect movement and turn on the light if there is movement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934B09-414F-B104-6DB9-DFC859DCA4FC}"/>
              </a:ext>
            </a:extLst>
          </p:cNvPr>
          <p:cNvCxnSpPr>
            <a:stCxn id="17" idx="3"/>
          </p:cNvCxnSpPr>
          <p:nvPr/>
        </p:nvCxnSpPr>
        <p:spPr>
          <a:xfrm>
            <a:off x="3869245" y="3429000"/>
            <a:ext cx="27741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2959ABD9-2344-CB32-0BAD-D1847DE1B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69" y="4959560"/>
            <a:ext cx="1819275" cy="13644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D7074AB-B10D-10D5-41C5-0EC1A7DA1479}"/>
              </a:ext>
            </a:extLst>
          </p:cNvPr>
          <p:cNvSpPr txBox="1"/>
          <p:nvPr/>
        </p:nvSpPr>
        <p:spPr>
          <a:xfrm>
            <a:off x="1549076" y="6427578"/>
            <a:ext cx="381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PIR sensor doesn’t detect motion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A13A64-9E55-24B6-C064-4E0851B12773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869244" y="5641787"/>
            <a:ext cx="268084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picture containing text, indoor, purple&#10;&#10;Description automatically generated">
            <a:extLst>
              <a:ext uri="{FF2B5EF4-FFF2-40B4-BE49-F238E27FC236}">
                <a16:creationId xmlns:a16="http://schemas.microsoft.com/office/drawing/2014/main" id="{D2435F2C-48DA-CF92-DE00-FA117393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004" y="2089212"/>
            <a:ext cx="2003046" cy="218805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D5AF5DD-5D9B-A31C-D148-BF838721A716}"/>
              </a:ext>
            </a:extLst>
          </p:cNvPr>
          <p:cNvSpPr txBox="1"/>
          <p:nvPr/>
        </p:nvSpPr>
        <p:spPr>
          <a:xfrm>
            <a:off x="9162661" y="2998572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Light Turns On</a:t>
            </a:r>
          </a:p>
        </p:txBody>
      </p:sp>
      <p:pic>
        <p:nvPicPr>
          <p:cNvPr id="33" name="Picture 32" descr="A picture containing dark&#10;&#10;Description automatically generated">
            <a:extLst>
              <a:ext uri="{FF2B5EF4-FFF2-40B4-BE49-F238E27FC236}">
                <a16:creationId xmlns:a16="http://schemas.microsoft.com/office/drawing/2014/main" id="{BA057D9E-54A3-ED14-92BB-16CE3685D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900" y="4409145"/>
            <a:ext cx="2405492" cy="233697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D2F3481-D369-427A-34B3-DDB811757149}"/>
              </a:ext>
            </a:extLst>
          </p:cNvPr>
          <p:cNvSpPr txBox="1"/>
          <p:nvPr/>
        </p:nvSpPr>
        <p:spPr>
          <a:xfrm>
            <a:off x="9405257" y="5392964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Light Turns Off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{487499B9-CC76-4ED7-9FE6-ABAAA757CAA8}tf89338750_win32</Template>
  <TotalTime>50</TotalTime>
  <Words>43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Univers</vt:lpstr>
      <vt:lpstr>GradientUnivers</vt:lpstr>
      <vt:lpstr>Motion 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Lights</dc:title>
  <dc:creator>SETH ADITYA SUNIL</dc:creator>
  <cp:lastModifiedBy>SETH ADITYA SUNIL</cp:lastModifiedBy>
  <cp:revision>1</cp:revision>
  <dcterms:created xsi:type="dcterms:W3CDTF">2023-02-28T19:50:46Z</dcterms:created>
  <dcterms:modified xsi:type="dcterms:W3CDTF">2023-02-28T20:41:41Z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