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AEB"/>
    <a:srgbClr val="2F3D7E"/>
    <a:srgbClr val="2AB69C"/>
    <a:srgbClr val="5FA6A9"/>
    <a:srgbClr val="559291"/>
    <a:srgbClr val="666666"/>
    <a:srgbClr val="2A5B66"/>
    <a:srgbClr val="70B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1" autoAdjust="0"/>
    <p:restoredTop sz="94660"/>
  </p:normalViewPr>
  <p:slideViewPr>
    <p:cSldViewPr snapToGrid="0">
      <p:cViewPr>
        <p:scale>
          <a:sx n="100" d="100"/>
          <a:sy n="100" d="100"/>
        </p:scale>
        <p:origin x="744" y="5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slide" Target="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slide" Target="slide2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8.jpe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slide" Target="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30.pn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slide" Target="slide4.xml"/><Relationship Id="rId18" Type="http://schemas.openxmlformats.org/officeDocument/2006/relationships/image" Target="../media/image16.png"/><Relationship Id="rId26" Type="http://schemas.openxmlformats.org/officeDocument/2006/relationships/image" Target="../media/image33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5.svg"/><Relationship Id="rId25" Type="http://schemas.openxmlformats.org/officeDocument/2006/relationships/image" Target="../media/image32.png"/><Relationship Id="rId2" Type="http://schemas.openxmlformats.org/officeDocument/2006/relationships/slide" Target="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10.png"/><Relationship Id="rId24" Type="http://schemas.openxmlformats.org/officeDocument/2006/relationships/image" Target="../media/image31.png"/><Relationship Id="rId5" Type="http://schemas.openxmlformats.org/officeDocument/2006/relationships/image" Target="../media/image22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35.pn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2.png"/><Relationship Id="rId5" Type="http://schemas.openxmlformats.org/officeDocument/2006/relationships/image" Target="../media/image7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D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27DF-7C91-D4FF-05E3-94E6EFCB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596" y="921381"/>
            <a:ext cx="8582504" cy="1328738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Ace of Spades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4312C383-D96E-7A13-6371-7C094DBD3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49" y="2613387"/>
            <a:ext cx="3238952" cy="323895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/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0651E5F5-A105-A4BF-6E0C-FAF9CCF8EE73}"/>
              </a:ext>
            </a:extLst>
          </p:cNvPr>
          <p:cNvSpPr txBox="1"/>
          <p:nvPr/>
        </p:nvSpPr>
        <p:spPr>
          <a:xfrm>
            <a:off x="8348902" y="1501737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Ivan </a:t>
            </a:r>
            <a:r>
              <a:rPr lang="en-US" dirty="0" err="1"/>
              <a:t>Doychinov</a:t>
            </a:r>
            <a:r>
              <a:rPr lang="en-US" dirty="0"/>
              <a:t> </a:t>
            </a:r>
            <a:r>
              <a:rPr lang="en-US" dirty="0" err="1"/>
              <a:t>Dochev</a:t>
            </a:r>
            <a:endParaRPr 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4FC7C28-FC0E-0BF0-EDEE-6041ABB14237}"/>
              </a:ext>
            </a:extLst>
          </p:cNvPr>
          <p:cNvSpPr txBox="1"/>
          <p:nvPr/>
        </p:nvSpPr>
        <p:spPr>
          <a:xfrm>
            <a:off x="8510946" y="1816912"/>
            <a:ext cx="206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2356565" y="1501737"/>
            <a:ext cx="264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Todor Yordanov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2947630" y="1871069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2495550" y="420405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Apostol </a:t>
            </a:r>
            <a:r>
              <a:rPr lang="en-US" dirty="0" err="1"/>
              <a:t>Yanev</a:t>
            </a:r>
            <a:r>
              <a:rPr lang="en-US" dirty="0"/>
              <a:t> </a:t>
            </a:r>
            <a:r>
              <a:rPr lang="en-US" dirty="0" err="1"/>
              <a:t>Kupenov</a:t>
            </a:r>
            <a:endParaRPr lang="en-US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2652097" y="4560631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42F3662-E706-7F7D-1AC3-CA1322CA05C3}"/>
              </a:ext>
            </a:extLst>
          </p:cNvPr>
          <p:cNvSpPr txBox="1"/>
          <p:nvPr/>
        </p:nvSpPr>
        <p:spPr>
          <a:xfrm>
            <a:off x="8510946" y="4237542"/>
            <a:ext cx="269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Teodor</a:t>
            </a:r>
            <a:r>
              <a:rPr lang="en-US" dirty="0"/>
              <a:t> </a:t>
            </a:r>
            <a:r>
              <a:rPr lang="en-US" dirty="0" err="1"/>
              <a:t>Stoqnov</a:t>
            </a:r>
            <a:r>
              <a:rPr lang="en-US" dirty="0"/>
              <a:t> </a:t>
            </a:r>
            <a:r>
              <a:rPr lang="en-US" dirty="0" err="1"/>
              <a:t>Madjarov</a:t>
            </a:r>
            <a:endParaRPr lang="en-US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980969-0835-3BEB-9CCD-605332B28FA5}"/>
              </a:ext>
            </a:extLst>
          </p:cNvPr>
          <p:cNvSpPr txBox="1"/>
          <p:nvPr/>
        </p:nvSpPr>
        <p:spPr>
          <a:xfrm>
            <a:off x="9173905" y="4581674"/>
            <a:ext cx="13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 engineer</a:t>
            </a:r>
          </a:p>
        </p:txBody>
      </p:sp>
      <p:pic>
        <p:nvPicPr>
          <p:cNvPr id="1046" name="Picture 1045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076D606A-17A4-51FC-897D-1F007101FB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62" y="2341034"/>
            <a:ext cx="1762383" cy="176238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C8B4359-EFF8-7D93-EA4C-D73817B9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031" y="5009699"/>
            <a:ext cx="1751646" cy="17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597A0D84-6443-026D-C3EA-8D7B998BB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43" y="2429907"/>
            <a:ext cx="1787397" cy="156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2F4DAFE8-9E77-0163-9E76-2F510FAC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30" y="5112794"/>
            <a:ext cx="1356967" cy="13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D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pic>
        <p:nvPicPr>
          <p:cNvPr id="4098" name="Picture 2" descr="The 55 Most Thought-Provoking Questions to Make You Think">
            <a:extLst>
              <a:ext uri="{FF2B5EF4-FFF2-40B4-BE49-F238E27FC236}">
                <a16:creationId xmlns:a16="http://schemas.microsoft.com/office/drawing/2014/main" id="{545B2768-928E-2AE3-8257-537E54DA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711272"/>
            <a:ext cx="2993699" cy="19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t's Discuss Discussions: Using Asynchronous Video to Improve Online  Discussions | EDUCAUSE">
            <a:extLst>
              <a:ext uri="{FF2B5EF4-FFF2-40B4-BE49-F238E27FC236}">
                <a16:creationId xmlns:a16="http://schemas.microsoft.com/office/drawing/2014/main" id="{5EA61759-74FD-0063-58B1-6403D010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484196"/>
            <a:ext cx="3867150" cy="21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portance of Coding Standard and Code Quality in Software Development">
            <a:extLst>
              <a:ext uri="{FF2B5EF4-FFF2-40B4-BE49-F238E27FC236}">
                <a16:creationId xmlns:a16="http://schemas.microsoft.com/office/drawing/2014/main" id="{F478B672-3D44-180E-5E95-E6905289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11" y="4509386"/>
            <a:ext cx="3710827" cy="21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6" y="747625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425" y="376357"/>
            <a:ext cx="8345150" cy="966668"/>
          </a:xfrm>
        </p:spPr>
        <p:txBody>
          <a:bodyPr>
            <a:normAutofit/>
          </a:bodyPr>
          <a:lstStyle/>
          <a:p>
            <a:r>
              <a:rPr lang="en-US" dirty="0"/>
              <a:t>Used Technologies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EAF023C-483F-98C8-25C6-C3E6925B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A613E0-2F29-6FB6-DFBB-88F1BB6331E9}"/>
              </a:ext>
            </a:extLst>
          </p:cNvPr>
          <p:cNvGrpSpPr/>
          <p:nvPr/>
        </p:nvGrpSpPr>
        <p:grpSpPr>
          <a:xfrm>
            <a:off x="-1076330" y="861601"/>
            <a:ext cx="2051555" cy="884583"/>
            <a:chOff x="755167" y="905798"/>
            <a:chExt cx="2051555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97184E-81BF-0185-C93D-863AB8FE7605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extLst>
                <a:ext uri="{FF2B5EF4-FFF2-40B4-BE49-F238E27FC236}">
                  <a16:creationId xmlns:a16="http://schemas.microsoft.com/office/drawing/2014/main" id="{EFD0DCDB-6201-A48E-3C3D-C501A74F7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3942" y="917952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A8C9A6-15D1-2A58-21D2-5226F1EEAFFF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D8619-45D8-2C0E-A5D8-986EFF26C6A3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97C79D82-3693-8E7E-317B-BB9F01B6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57537-4B92-8988-6BAF-72FE50E95E47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C73677-FA01-D360-7B1A-FBBF790F56B0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BEB83969-26BF-5E44-479A-79B81DA7D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658EC-2BC9-7CAF-99C2-2A2CF4762DA4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71B1EC-AC20-49D6-7609-5A0E96920AF7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1C0DDCBA-F582-C24D-2C5F-575118D3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1D29D9-2497-17B4-BE34-BBB26756E07E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471566-02EE-C7A6-307A-03FD49858EE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B32AE3AC-3AC4-F7D7-C1FB-D9F833D6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extLst>
              <a:ext uri="{FF2B5EF4-FFF2-40B4-BE49-F238E27FC236}">
                <a16:creationId xmlns:a16="http://schemas.microsoft.com/office/drawing/2014/main" id="{31E9B239-9232-E1A6-1582-AC44A03545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48849D66-5BD9-9ADB-9955-7968B8E95A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73AAB945-84A4-FC14-181C-A5D718996D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extLst>
              <a:ext uri="{FF2B5EF4-FFF2-40B4-BE49-F238E27FC236}">
                <a16:creationId xmlns:a16="http://schemas.microsoft.com/office/drawing/2014/main" id="{6B5E0944-F21F-B92C-F7F7-D6C74DA3064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55" y="1677668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2CF62C-B780-589F-0381-01B086B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5BA8322-9193-96A4-CE89-365DC02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31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91" y="3768384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83" y="3754215"/>
            <a:ext cx="1546591" cy="15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D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65A-0419-1ED5-97E6-78FB1780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596" y="921381"/>
            <a:ext cx="8582504" cy="1328738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Thanks for the attention!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4790209" y="3602036"/>
            <a:ext cx="3823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Lets jump to the code!</a:t>
            </a:r>
          </a:p>
        </p:txBody>
      </p:sp>
      <p:pic>
        <p:nvPicPr>
          <p:cNvPr id="49" name="Graphic 48" descr="Play with solid fill"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7C0069-64A7-47EC-A2D7-753BF1FD2584}">
  <ds:schemaRefs>
    <ds:schemaRef ds:uri="http://schemas.microsoft.com/office/2006/documentManagement/types"/>
    <ds:schemaRef ds:uri="81b0186a-5304-4fc4-b7ba-08fd66ef199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c2ea8659-bc04-4a8d-85a8-e3c83ebd373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Ace of Spades</vt:lpstr>
      <vt:lpstr>Our team</vt:lpstr>
      <vt:lpstr>PowerPoint Presentation</vt:lpstr>
      <vt:lpstr>Used Technologies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Обмяна на веществата и енергията</dc:title>
  <dc:creator>Тодор Йорданов Атанасов</dc:creator>
  <cp:lastModifiedBy>Тодор Йорданов Атанасов</cp:lastModifiedBy>
  <cp:revision>3</cp:revision>
  <dcterms:created xsi:type="dcterms:W3CDTF">2022-11-27T11:06:10Z</dcterms:created>
  <dcterms:modified xsi:type="dcterms:W3CDTF">2022-12-13T18:36:14Z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