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EFF"/>
    <a:srgbClr val="424874"/>
    <a:srgbClr val="DCD6F7"/>
    <a:srgbClr val="E5E8EE"/>
    <a:srgbClr val="A6B1E1"/>
    <a:srgbClr val="00ADB5"/>
    <a:srgbClr val="393E46"/>
    <a:srgbClr val="222831"/>
    <a:srgbClr val="EEEEEE"/>
    <a:srgbClr val="33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A0A49-2C2E-4330-A7A5-220033343E19}" v="3" dt="2024-02-17T17:56:06.046"/>
    <p1510:client id="{FDF801EA-1082-4452-BD81-6777D7A4E3C1}" v="29" dt="2024-02-17T12:37:04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4.xml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slide" Target="slide6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5.png"/><Relationship Id="rId15" Type="http://schemas.openxmlformats.org/officeDocument/2006/relationships/slide" Target="slide3.xml"/><Relationship Id="rId23" Type="http://schemas.openxmlformats.org/officeDocument/2006/relationships/image" Target="../media/image20.svg"/><Relationship Id="rId28" Type="http://schemas.openxmlformats.org/officeDocument/2006/relationships/image" Target="../media/image26.jp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slide" Target="slide6.xml"/><Relationship Id="rId32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4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3.png"/><Relationship Id="rId30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21" Type="http://schemas.openxmlformats.org/officeDocument/2006/relationships/image" Target="../media/image16.svg"/><Relationship Id="rId34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36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32" Type="http://schemas.openxmlformats.org/officeDocument/2006/relationships/image" Target="../media/image35.png"/><Relationship Id="rId37" Type="http://schemas.openxmlformats.org/officeDocument/2006/relationships/image" Target="../media/image39.png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1.png"/><Relationship Id="rId36" Type="http://schemas.openxmlformats.org/officeDocument/2006/relationships/image" Target="../media/image38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34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7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34" Type="http://schemas.openxmlformats.org/officeDocument/2006/relationships/image" Target="../media/image46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45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6.xml"/><Relationship Id="rId32" Type="http://schemas.openxmlformats.org/officeDocument/2006/relationships/image" Target="../media/image44.png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40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43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8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2.xml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10.svg"/><Relationship Id="rId19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5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DEAAB3B-E147-DF0B-3AB1-3230704B8E4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353" y="1557263"/>
            <a:ext cx="3522932" cy="3743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E6C33-243F-1CD4-87F2-8531BAFA2A30}"/>
              </a:ext>
            </a:extLst>
          </p:cNvPr>
          <p:cNvSpPr txBox="1"/>
          <p:nvPr/>
        </p:nvSpPr>
        <p:spPr>
          <a:xfrm>
            <a:off x="4544008" y="5458408"/>
            <a:ext cx="352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AlTo</a:t>
            </a:r>
            <a:r>
              <a:rPr lang="en-US" sz="2800" b="1" dirty="0"/>
              <a:t> Music</a:t>
            </a:r>
            <a:endParaRPr lang="bg-BG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D3755F-DCFB-9D78-4516-76D5802BA09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737583" y="-4383680"/>
            <a:ext cx="3619962" cy="40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bg-BG" sz="7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Нашият отбор</a:t>
            </a:r>
            <a:endParaRPr lang="en-US" sz="70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9381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3387127" y="4422208"/>
            <a:ext cx="191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Тодор Атанасов</a:t>
            </a:r>
            <a:endParaRPr lang="en-US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8535358" y="4461972"/>
            <a:ext cx="17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Helvetica" panose="020B0604020202020204" pitchFamily="34" charset="0"/>
                <a:cs typeface="Helvetica" panose="020B0604020202020204" pitchFamily="34" charset="0"/>
              </a:rPr>
              <a:t>Алекс Казаков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35" y="2466704"/>
            <a:ext cx="1923279" cy="1923279"/>
          </a:xfrm>
          <a:prstGeom prst="rect">
            <a:avLst/>
          </a:prstGeom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50" y="2470544"/>
            <a:ext cx="1923280" cy="1923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292968-58A5-F92B-BD60-0BD72219DF0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37583" y="-4383680"/>
            <a:ext cx="3619962" cy="40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0470" y="282101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5" y="747625"/>
            <a:ext cx="245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latin typeface="Helvetica" panose="020B0604020202020204" pitchFamily="34" charset="0"/>
                <a:cs typeface="Helvetica" panose="020B0604020202020204" pitchFamily="34" charset="0"/>
              </a:rPr>
              <a:t>Планът!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EC6160-F3F7-0906-09BC-E3F7038EF72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737583" y="-4383680"/>
            <a:ext cx="3619962" cy="40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1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6D430-B4F5-7ED7-7AB3-B7C5F4ED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43BA-C475-8482-6BD5-AB5D31F4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Helvetica" panose="020B0604020202020204" pitchFamily="34" charset="0"/>
                <a:cs typeface="Helvetica" panose="020B0604020202020204" pitchFamily="34" charset="0"/>
              </a:rPr>
              <a:t>Използвани технологии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F5C491-2223-0263-9019-E8ED42B4233D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8768890A-4024-1238-87D7-D2440C5C9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30C9549-BA66-73D1-30EB-8154E504CC90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40D606D-AFB2-C35F-C062-C6581355C7C9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8C9FC6E0-472B-662A-55DC-EE8B1F1B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F4F8B5-21D3-38B3-F8C6-3487EC285171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5E28BBF-9139-9A2A-BC18-F4307C045820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3ECCB0F5-1C8A-9F75-27E2-0BAB22988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35861-2133-54E2-DED0-D185CBF6B409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6A5249-3BEB-A6FD-C242-BFCC90F499F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6FF33492-7199-DBD1-EAA0-03E768659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A07BBF-AFC3-C08A-CB94-56E85A28DF75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03A417-F86C-30B4-E42E-93C24E82D0C2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51F24EC1-158F-EB7C-F60A-50B1F4F18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06BD29-B1B1-3F2C-4941-DB3056E898F7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0144029-2A62-66AA-011F-CD2FF1D58C0A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7DD449DF-97C1-2BB2-2EFC-7BDE3FC77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D76CE4F-53E0-E66B-BBD2-7B7319B92E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67F7E0EA-E565-83DE-EEC5-BC8462C37F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88A5E535-5957-D0D7-2E23-49AAB58E986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1C834A9-C221-A4B3-E1ED-AD23BB29D9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8D40F105-EE7C-2DF5-081C-1AAC13A9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5" y="1638777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029115AA-97E2-1863-0C36-0A5006B6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57" y="1637314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855C7BD-FE73-686B-B8E5-34E6ADE8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88" y="1638777"/>
            <a:ext cx="1546591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B56AF1F-16F8-42DA-CB82-4C6A7185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60" y="1647189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B4C07ADB-58FE-F857-DA2F-EF79A54E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76" y="3675977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4F66527E-0E22-BDD0-2030-88D5AEF1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88" y="3751978"/>
            <a:ext cx="2325350" cy="14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een hexagon with grey letters&#10;&#10;Description automatically generated">
            <a:extLst>
              <a:ext uri="{FF2B5EF4-FFF2-40B4-BE49-F238E27FC236}">
                <a16:creationId xmlns:a16="http://schemas.microsoft.com/office/drawing/2014/main" id="{CDD03514-0D2C-4786-E031-28C6FB2C08A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87" y="3714553"/>
            <a:ext cx="1543247" cy="1543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DBB05-B9A3-5BAD-592C-8149EF9C101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737583" y="-4383680"/>
            <a:ext cx="3619962" cy="4007500"/>
          </a:xfrm>
          <a:prstGeom prst="rect">
            <a:avLst/>
          </a:prstGeom>
        </p:spPr>
      </p:pic>
      <p:pic>
        <p:nvPicPr>
          <p:cNvPr id="13" name="Picture 12" descr="A colorful logo on a black background">
            <a:extLst>
              <a:ext uri="{FF2B5EF4-FFF2-40B4-BE49-F238E27FC236}">
                <a16:creationId xmlns:a16="http://schemas.microsoft.com/office/drawing/2014/main" id="{68894CDE-8385-3D83-9709-509188035C0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45" y="3545486"/>
            <a:ext cx="2039435" cy="2039435"/>
          </a:xfrm>
          <a:prstGeom prst="rect">
            <a:avLst/>
          </a:prstGeom>
        </p:spPr>
      </p:pic>
      <p:pic>
        <p:nvPicPr>
          <p:cNvPr id="15" name="Picture 14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34AB24F6-F435-F4E0-72EF-9F53AB9EE23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80" y="3652299"/>
            <a:ext cx="1641639" cy="1641639"/>
          </a:xfrm>
          <a:prstGeom prst="rect">
            <a:avLst/>
          </a:prstGeom>
        </p:spPr>
      </p:pic>
      <p:pic>
        <p:nvPicPr>
          <p:cNvPr id="4" name="Picture 3" descr="PostgreSQL - Wikipedia">
            <a:extLst>
              <a:ext uri="{FF2B5EF4-FFF2-40B4-BE49-F238E27FC236}">
                <a16:creationId xmlns:a16="http://schemas.microsoft.com/office/drawing/2014/main" id="{7B32648B-5F9F-4D29-0EF7-1C283ED8162D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784831" y="1620226"/>
            <a:ext cx="1668050" cy="16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3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1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B5C61-58CB-B4F2-B3CE-1AE7204B2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7358-71D4-BF2E-AAF6-F1A9BB0FC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840" y="378267"/>
            <a:ext cx="8153448" cy="966668"/>
          </a:xfrm>
        </p:spPr>
        <p:txBody>
          <a:bodyPr>
            <a:noAutofit/>
          </a:bodyPr>
          <a:lstStyle/>
          <a:p>
            <a:r>
              <a:rPr lang="bg-BG" sz="4400" dirty="0">
                <a:latin typeface="Helvetica" panose="020B0604020202020204" pitchFamily="34" charset="0"/>
                <a:cs typeface="Helvetica" panose="020B0604020202020204" pitchFamily="34" charset="0"/>
              </a:rPr>
              <a:t>Използвани езици и допълнения към тях</a:t>
            </a:r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9791DBF-7114-65DA-35ED-0998526788C4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D620E97E-FB29-7AB8-A395-9DB35F3E3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78D39C1-83E5-57E1-8E89-FC4111B66864}"/>
              </a:ext>
            </a:extLst>
          </p:cNvPr>
          <p:cNvGrpSpPr/>
          <p:nvPr/>
        </p:nvGrpSpPr>
        <p:grpSpPr>
          <a:xfrm>
            <a:off x="-1076330" y="861601"/>
            <a:ext cx="2088932" cy="884583"/>
            <a:chOff x="755167" y="905798"/>
            <a:chExt cx="2088932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86A4532-9A1D-545F-4331-522443076CC6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9ED18F78-640E-C3C8-9A42-BBAEE0AD1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71319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C083AB-1AF2-7330-F64D-D4897F3ADF11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676167-0A00-5DBA-A184-624383C125A1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08F16EA9-4967-ABE5-1441-BF87B5491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1CCAB6-D562-1B23-1443-EDD42EA8DEF9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600DEC-56B0-7365-1254-79C0C57F7442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141B2379-6F92-458B-2AB7-4C5950010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02E4A3-C430-E11A-0175-84C1DDEE4867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D0DB76-2476-DB3C-66ED-F612A81AFB1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AF150DE4-C234-944A-41D0-D34BF2AF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7EFBB9-A3D1-3B10-F6C7-33BE2C73901C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40D6A26-E1B6-CEFF-8585-D042C758F99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8D0433A1-9D40-4CD3-8E31-4F6E124C3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483A7B5C-FBF3-18D8-B35A-54294448C0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152C72FC-793E-A7A4-652E-9369F65966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E960BF1D-A7EB-C754-8B8E-31D125730B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C3358CA6-A648-8E07-4574-68FFE3285D9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85829-5AFF-BD10-4596-FE158C951D9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37583" y="-4383680"/>
            <a:ext cx="3619962" cy="400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B09FC3-B180-E8DA-6198-6097EE32361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61725" y="1699173"/>
            <a:ext cx="1637880" cy="1637880"/>
          </a:xfrm>
          <a:prstGeom prst="rect">
            <a:avLst/>
          </a:prstGeom>
        </p:spPr>
      </p:pic>
      <p:pic>
        <p:nvPicPr>
          <p:cNvPr id="9" name="Picture 8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E210F85D-CD35-997F-A935-2B23185ABD4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58" y="1699173"/>
            <a:ext cx="1637880" cy="1637880"/>
          </a:xfrm>
          <a:prstGeom prst="rect">
            <a:avLst/>
          </a:prstGeom>
        </p:spPr>
      </p:pic>
      <p:pic>
        <p:nvPicPr>
          <p:cNvPr id="13" name="Picture 12" descr="A black circle with white text&#10;&#10;Description automatically generated">
            <a:extLst>
              <a:ext uri="{FF2B5EF4-FFF2-40B4-BE49-F238E27FC236}">
                <a16:creationId xmlns:a16="http://schemas.microsoft.com/office/drawing/2014/main" id="{0A5B2F1F-1096-88C2-8465-AF3A0A1F2F0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05" y="3827697"/>
            <a:ext cx="1637880" cy="1637880"/>
          </a:xfrm>
          <a:prstGeom prst="rect">
            <a:avLst/>
          </a:prstGeom>
        </p:spPr>
      </p:pic>
      <p:pic>
        <p:nvPicPr>
          <p:cNvPr id="15" name="Picture 14" descr="A blue and black symbol&#10;&#10;Description automatically generated">
            <a:extLst>
              <a:ext uri="{FF2B5EF4-FFF2-40B4-BE49-F238E27FC236}">
                <a16:creationId xmlns:a16="http://schemas.microsoft.com/office/drawing/2014/main" id="{717DFFFE-80D3-3EC2-9490-2E0016833F5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191" y="1699173"/>
            <a:ext cx="1801518" cy="1637880"/>
          </a:xfrm>
          <a:prstGeom prst="rect">
            <a:avLst/>
          </a:prstGeom>
        </p:spPr>
      </p:pic>
      <p:pic>
        <p:nvPicPr>
          <p:cNvPr id="20" name="Picture 19" descr="A blue waves in a white circle&#10;&#10;Description automatically generated">
            <a:extLst>
              <a:ext uri="{FF2B5EF4-FFF2-40B4-BE49-F238E27FC236}">
                <a16:creationId xmlns:a16="http://schemas.microsoft.com/office/drawing/2014/main" id="{E6973B0E-62BE-258D-C249-6669F9989F1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25" y="3840445"/>
            <a:ext cx="1637880" cy="1637880"/>
          </a:xfrm>
          <a:prstGeom prst="rect">
            <a:avLst/>
          </a:prstGeom>
        </p:spPr>
      </p:pic>
      <p:pic>
        <p:nvPicPr>
          <p:cNvPr id="25" name="Picture 24" descr="A logo of a software developer&#10;&#10;Description automatically generated">
            <a:extLst>
              <a:ext uri="{FF2B5EF4-FFF2-40B4-BE49-F238E27FC236}">
                <a16:creationId xmlns:a16="http://schemas.microsoft.com/office/drawing/2014/main" id="{84D1E61B-5EF1-C4F1-F6BD-32833535FE1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27" y="1651605"/>
            <a:ext cx="1637880" cy="1637880"/>
          </a:xfrm>
          <a:prstGeom prst="rect">
            <a:avLst/>
          </a:prstGeom>
        </p:spPr>
      </p:pic>
      <p:pic>
        <p:nvPicPr>
          <p:cNvPr id="28" name="Picture 27" descr="A blue and white logo&#10;&#10;Description automatically generated">
            <a:extLst>
              <a:ext uri="{FF2B5EF4-FFF2-40B4-BE49-F238E27FC236}">
                <a16:creationId xmlns:a16="http://schemas.microsoft.com/office/drawing/2014/main" id="{E73FC043-6D24-8B54-0E98-BB7BB186FEF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32" y="1651605"/>
            <a:ext cx="1161667" cy="1638919"/>
          </a:xfrm>
          <a:prstGeom prst="rect">
            <a:avLst/>
          </a:prstGeom>
        </p:spPr>
      </p:pic>
      <p:pic>
        <p:nvPicPr>
          <p:cNvPr id="1026" name="Picture 2" descr="postman&quot; Icon - Download for free – Iconduck">
            <a:extLst>
              <a:ext uri="{FF2B5EF4-FFF2-40B4-BE49-F238E27FC236}">
                <a16:creationId xmlns:a16="http://schemas.microsoft.com/office/drawing/2014/main" id="{D154734F-5397-D52A-50A7-3817A74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04" y="3801319"/>
            <a:ext cx="1635062" cy="16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692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2479552" y="2779407"/>
            <a:ext cx="8136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F4EE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Благодарим за вниманието!</a:t>
            </a:r>
            <a:endParaRPr lang="en-US" sz="4800" dirty="0">
              <a:solidFill>
                <a:srgbClr val="F4EE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9" name="Graphic 48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02C6BD-5858-8BD9-74B0-F5EB0D0CF01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37583" y="-4383680"/>
            <a:ext cx="3619962" cy="40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7C0069-64A7-47EC-A2D7-753BF1FD2584}">
  <ds:schemaRefs>
    <ds:schemaRef ds:uri="81b0186a-5304-4fc4-b7ba-08fd66ef199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2ea8659-bc04-4a8d-85a8-e3c83ebd3738"/>
  </ds:schemaRefs>
</ds:datastoreItem>
</file>

<file path=customXml/itemProps3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Нашият отбор</vt:lpstr>
      <vt:lpstr>PowerPoint Presentation</vt:lpstr>
      <vt:lpstr>Използвани технологии</vt:lpstr>
      <vt:lpstr>Използвани езици и допълнения към тях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Тодор Йорданов Атанасов</cp:lastModifiedBy>
  <cp:revision>42</cp:revision>
  <dcterms:created xsi:type="dcterms:W3CDTF">2022-11-27T11:06:10Z</dcterms:created>
  <dcterms:modified xsi:type="dcterms:W3CDTF">2024-02-18T21:22:01Z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