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9" r:id="rId7"/>
    <p:sldId id="263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EFF"/>
    <a:srgbClr val="424874"/>
    <a:srgbClr val="DCD6F7"/>
    <a:srgbClr val="E5E8EE"/>
    <a:srgbClr val="A6B1E1"/>
    <a:srgbClr val="00ADB5"/>
    <a:srgbClr val="393E46"/>
    <a:srgbClr val="222831"/>
    <a:srgbClr val="EEEEEE"/>
    <a:srgbClr val="33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54F2D-A2BE-87B4-E015-5FF3774B6881}" v="138" dt="2024-02-22T12:02:35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7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slide" Target="slide5.xml"/><Relationship Id="rId26" Type="http://schemas.openxmlformats.org/officeDocument/2006/relationships/image" Target="../media/image23.svg"/><Relationship Id="rId3" Type="http://schemas.openxmlformats.org/officeDocument/2006/relationships/image" Target="../media/image4.svg"/><Relationship Id="rId21" Type="http://schemas.openxmlformats.org/officeDocument/2006/relationships/slide" Target="slide7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5.png"/><Relationship Id="rId15" Type="http://schemas.openxmlformats.org/officeDocument/2006/relationships/slide" Target="slide3.xml"/><Relationship Id="rId23" Type="http://schemas.openxmlformats.org/officeDocument/2006/relationships/image" Target="../media/image20.svg"/><Relationship Id="rId28" Type="http://schemas.openxmlformats.org/officeDocument/2006/relationships/image" Target="../media/image25.jpg"/><Relationship Id="rId10" Type="http://schemas.openxmlformats.org/officeDocument/2006/relationships/image" Target="../media/image10.svg"/><Relationship Id="rId19" Type="http://schemas.openxmlformats.org/officeDocument/2006/relationships/image" Target="../media/image17.png"/><Relationship Id="rId4" Type="http://schemas.openxmlformats.org/officeDocument/2006/relationships/slide" Target="slide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19.png"/><Relationship Id="rId27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svg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6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slide" Target="slide3.xml"/><Relationship Id="rId24" Type="http://schemas.openxmlformats.org/officeDocument/2006/relationships/slide" Target="slide7.xml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23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2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5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9.png"/><Relationship Id="rId24" Type="http://schemas.openxmlformats.org/officeDocument/2006/relationships/slide" Target="slide7.xml"/><Relationship Id="rId5" Type="http://schemas.openxmlformats.org/officeDocument/2006/relationships/image" Target="../media/image22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slide" Target="slide3.xm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5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9.png"/><Relationship Id="rId24" Type="http://schemas.openxmlformats.org/officeDocument/2006/relationships/slide" Target="slide7.xml"/><Relationship Id="rId32" Type="http://schemas.openxmlformats.org/officeDocument/2006/relationships/image" Target="../media/image35.png"/><Relationship Id="rId5" Type="http://schemas.openxmlformats.org/officeDocument/2006/relationships/image" Target="../media/image22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31.png"/><Relationship Id="rId10" Type="http://schemas.openxmlformats.org/officeDocument/2006/relationships/image" Target="../media/image8.svg"/><Relationship Id="rId19" Type="http://schemas.openxmlformats.org/officeDocument/2006/relationships/slide" Target="slide3.xml"/><Relationship Id="rId31" Type="http://schemas.openxmlformats.org/officeDocument/2006/relationships/image" Target="../media/image34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5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9.png"/><Relationship Id="rId24" Type="http://schemas.openxmlformats.org/officeDocument/2006/relationships/slide" Target="slide7.xml"/><Relationship Id="rId32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37.png"/><Relationship Id="rId10" Type="http://schemas.openxmlformats.org/officeDocument/2006/relationships/image" Target="../media/image8.svg"/><Relationship Id="rId19" Type="http://schemas.openxmlformats.org/officeDocument/2006/relationships/slide" Target="slide3.xml"/><Relationship Id="rId31" Type="http://schemas.openxmlformats.org/officeDocument/2006/relationships/image" Target="../media/image4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2.xml"/><Relationship Id="rId18" Type="http://schemas.openxmlformats.org/officeDocument/2006/relationships/image" Target="../media/image16.svg"/><Relationship Id="rId26" Type="http://schemas.openxmlformats.org/officeDocument/2006/relationships/image" Target="../media/image23.svg"/><Relationship Id="rId3" Type="http://schemas.openxmlformats.org/officeDocument/2006/relationships/image" Target="../media/image4.svg"/><Relationship Id="rId21" Type="http://schemas.openxmlformats.org/officeDocument/2006/relationships/image" Target="../media/image18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slide" Target="slide3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10" Type="http://schemas.openxmlformats.org/officeDocument/2006/relationships/image" Target="../media/image10.svg"/><Relationship Id="rId19" Type="http://schemas.openxmlformats.org/officeDocument/2006/relationships/slide" Target="slide5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29583" y="73767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56054" y="903362"/>
            <a:ext cx="884583" cy="884583"/>
            <a:chOff x="755167" y="905798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CF640B-D413-5598-33EA-E4ACE58077B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Computer with solid fill">
              <a:extLst>
                <a:ext uri="{FF2B5EF4-FFF2-40B4-BE49-F238E27FC236}">
                  <a16:creationId xmlns:a16="http://schemas.microsoft.com/office/drawing/2014/main" id="{9ABB799E-0C71-D145-0C70-10A87AEB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5" action="ppaction://hlinksldjump"/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DA26DEC9-F2D1-748F-E677-FF2A285926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DEAAB3B-E147-DF0B-3AB1-3230704B8E4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353" y="1557263"/>
            <a:ext cx="3522932" cy="3743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E6C33-243F-1CD4-87F2-8531BAFA2A30}"/>
              </a:ext>
            </a:extLst>
          </p:cNvPr>
          <p:cNvSpPr txBox="1"/>
          <p:nvPr/>
        </p:nvSpPr>
        <p:spPr>
          <a:xfrm>
            <a:off x="4544008" y="5458408"/>
            <a:ext cx="352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AlTo</a:t>
            </a:r>
            <a:r>
              <a:rPr lang="en-US" sz="2800" b="1" dirty="0"/>
              <a:t> Music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bg-BG" sz="70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Нашият отбор</a:t>
            </a:r>
            <a:endParaRPr lang="en-US" sz="70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09381" y="186256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50D71-1695-5F28-BA47-D6A5B4BC37A0}"/>
              </a:ext>
            </a:extLst>
          </p:cNvPr>
          <p:cNvGrpSpPr/>
          <p:nvPr/>
        </p:nvGrpSpPr>
        <p:grpSpPr>
          <a:xfrm>
            <a:off x="-1095045" y="861601"/>
            <a:ext cx="934566" cy="884583"/>
            <a:chOff x="755167" y="905798"/>
            <a:chExt cx="934566" cy="88458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54FCD2-9EB9-4C5C-D4BC-CAD69457A79A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Play with solid fill">
              <a:extLst>
                <a:ext uri="{FF2B5EF4-FFF2-40B4-BE49-F238E27FC236}">
                  <a16:creationId xmlns:a16="http://schemas.microsoft.com/office/drawing/2014/main" id="{9A73BD6A-9A0E-11CB-25E6-2483490D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953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BFAC3C-D767-10E7-0C5A-CE5FF2BD1781}"/>
              </a:ext>
            </a:extLst>
          </p:cNvPr>
          <p:cNvGrpSpPr/>
          <p:nvPr/>
        </p:nvGrpSpPr>
        <p:grpSpPr>
          <a:xfrm>
            <a:off x="826857" y="2001578"/>
            <a:ext cx="914400" cy="923474"/>
            <a:chOff x="-1059970" y="2041905"/>
            <a:chExt cx="914400" cy="92347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64AAD2-F8A6-F61C-C066-E8DCAA2CA6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Users outline">
              <a:hlinkClick r:id="rId4" action="ppaction://hlinksldjump"/>
              <a:extLst>
                <a:ext uri="{FF2B5EF4-FFF2-40B4-BE49-F238E27FC236}">
                  <a16:creationId xmlns:a16="http://schemas.microsoft.com/office/drawing/2014/main" id="{50AC9DFD-043E-0D75-36BF-9BE20254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AutoShape 4" descr="Profile picture of Иван Дойчинов Дочев">
            <a:extLst>
              <a:ext uri="{FF2B5EF4-FFF2-40B4-BE49-F238E27FC236}">
                <a16:creationId xmlns:a16="http://schemas.microsoft.com/office/drawing/2014/main" id="{62FB9DC5-BD5B-1693-4574-86386AD3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5425" y="-14243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7D63F6-3EBE-B1B1-5059-CBC352C2E710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05ACF1-D745-CFCC-152D-FB3932BFD566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Stop with solid fill">
              <a:extLst>
                <a:ext uri="{FF2B5EF4-FFF2-40B4-BE49-F238E27FC236}">
                  <a16:creationId xmlns:a16="http://schemas.microsoft.com/office/drawing/2014/main" id="{C9409BCE-C653-15BD-6933-631F0902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C2782C-E787-1CD4-BF7F-BD26E842BDF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2C0353B-6C07-3884-9E04-3B01E57EFA7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Computer with solid fill">
              <a:extLst>
                <a:ext uri="{FF2B5EF4-FFF2-40B4-BE49-F238E27FC236}">
                  <a16:creationId xmlns:a16="http://schemas.microsoft.com/office/drawing/2014/main" id="{20355CFE-74BF-8454-9653-9F1FE9EB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E15172E-B691-1D06-D54D-EE2DF5D0A9EC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D3140750-C4AB-C953-D82D-5CF9347B6D06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Graphic 1029" descr="Programmer male with solid fill">
              <a:extLst>
                <a:ext uri="{FF2B5EF4-FFF2-40B4-BE49-F238E27FC236}">
                  <a16:creationId xmlns:a16="http://schemas.microsoft.com/office/drawing/2014/main" id="{F3BA0EA2-304D-B6EE-C94D-50899F8F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32" name="Graphic 1031" descr="Users outline">
            <a:extLst>
              <a:ext uri="{FF2B5EF4-FFF2-40B4-BE49-F238E27FC236}">
                <a16:creationId xmlns:a16="http://schemas.microsoft.com/office/drawing/2014/main" id="{88953B80-8FFD-224A-19D7-7E8CB69E2F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45062" y="2006115"/>
            <a:ext cx="914400" cy="914400"/>
          </a:xfrm>
          <a:prstGeom prst="rect">
            <a:avLst/>
          </a:prstGeom>
        </p:spPr>
      </p:pic>
      <p:pic>
        <p:nvPicPr>
          <p:cNvPr id="1033" name="Graphic 1032" descr="Compute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1E0E89FA-97C4-5BBB-49C0-5C035D4E65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1034" name="Graphic 1033" descr="Programmer male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7B90CCA7-E32B-DA27-8659-42AF2737C3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1035" name="Graphic 1034" descr="Stop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BF8B542-ADA5-03B8-FFAE-4A5005D81F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36" name="Graphic 1035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1D06A6D6-AA75-B36C-3511-C8AB207947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445" y="820728"/>
            <a:ext cx="772780" cy="765022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3387127" y="4422208"/>
            <a:ext cx="191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Тодор Атанасов</a:t>
            </a:r>
            <a:endParaRPr lang="en-US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8535358" y="4461972"/>
            <a:ext cx="17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Helvetica" panose="020B0604020202020204" pitchFamily="34" charset="0"/>
                <a:cs typeface="Helvetica" panose="020B0604020202020204" pitchFamily="34" charset="0"/>
              </a:rPr>
              <a:t>Алекс Казаков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 descr="A person in a blue shirt&#10;&#10;Description automatically generated">
            <a:extLst>
              <a:ext uri="{FF2B5EF4-FFF2-40B4-BE49-F238E27FC236}">
                <a16:creationId xmlns:a16="http://schemas.microsoft.com/office/drawing/2014/main" id="{CD96FEEC-35F4-DD53-2613-7017FC184B4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35" y="2466704"/>
            <a:ext cx="1923279" cy="1923279"/>
          </a:xfrm>
          <a:prstGeom prst="rect">
            <a:avLst/>
          </a:prstGeom>
        </p:spPr>
      </p:pic>
      <p:pic>
        <p:nvPicPr>
          <p:cNvPr id="8" name="Picture 7" descr="A child in a white shirt&#10;&#10;Description automatically generated">
            <a:extLst>
              <a:ext uri="{FF2B5EF4-FFF2-40B4-BE49-F238E27FC236}">
                <a16:creationId xmlns:a16="http://schemas.microsoft.com/office/drawing/2014/main" id="{001AF6E9-B955-9F08-58C5-AD66F1AF36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750" y="2470544"/>
            <a:ext cx="1923280" cy="19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10470" y="2821017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phic 18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54485E1-E614-A381-9879-BE1E11B6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68BCD-7D5D-EC38-CC48-8E6C2591EC81}"/>
              </a:ext>
            </a:extLst>
          </p:cNvPr>
          <p:cNvGrpSpPr/>
          <p:nvPr/>
        </p:nvGrpSpPr>
        <p:grpSpPr>
          <a:xfrm>
            <a:off x="-1066029" y="861601"/>
            <a:ext cx="884583" cy="884583"/>
            <a:chOff x="755167" y="905798"/>
            <a:chExt cx="884583" cy="88458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CAC1A6-DCEE-0ED1-1BB0-111BA471B204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Play with solid fill">
              <a:extLst>
                <a:ext uri="{FF2B5EF4-FFF2-40B4-BE49-F238E27FC236}">
                  <a16:creationId xmlns:a16="http://schemas.microsoft.com/office/drawing/2014/main" id="{B0941C62-BFFA-2099-C689-6A6D822C8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43C94D-9EA6-12E7-2E74-A35EA8B7D62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88387D-2D79-0746-29CE-4D4326F8F07F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42C5B5F-3BFC-BFE1-5264-6510894B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04A292-37E9-3312-5034-074C163E34C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37F5BC-16EE-9C62-AE08-7E7438423E54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extLst>
                <a:ext uri="{FF2B5EF4-FFF2-40B4-BE49-F238E27FC236}">
                  <a16:creationId xmlns:a16="http://schemas.microsoft.com/office/drawing/2014/main" id="{2AD5B11A-1B31-F331-6BFD-62F121ECA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B97BB3-977A-367D-3538-370264C039F7}"/>
              </a:ext>
            </a:extLst>
          </p:cNvPr>
          <p:cNvGrpSpPr/>
          <p:nvPr/>
        </p:nvGrpSpPr>
        <p:grpSpPr>
          <a:xfrm>
            <a:off x="826857" y="2986707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141BBF-9DDF-6804-83E0-9AFD234DAFA8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0221BA2C-C317-0746-394A-3A08C3A4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E1CEB1-1D87-4D15-E95A-BD2D0829EAC5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D2E963-FA36-0ABA-16EB-86DCA87ECC7C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05B8B25E-34D7-E4C6-2637-4048286B7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B2357D11-B139-B83D-46B9-E932E710FE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08E8854E-088E-CD26-3AD9-5496A40D8E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968909" y="3185967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600A1E4-5CB9-7E9D-7481-1D84E1BCAF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D5FD993D-3CB1-FB51-B0CB-9F64DC926A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8" name="Graphic 47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3C21F68-EFAE-812F-DE17-880B3858CB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2445" y="944150"/>
            <a:ext cx="772780" cy="76502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5" y="747625"/>
            <a:ext cx="2454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latin typeface="Helvetica" panose="020B0604020202020204" pitchFamily="34" charset="0"/>
                <a:cs typeface="Helvetica" panose="020B0604020202020204" pitchFamily="34" charset="0"/>
              </a:rPr>
              <a:t>Планът!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Business Team Brainstormin, Discussing Graphic by DEEMKA STUDIO · Creative  Fabrica">
            <a:extLst>
              <a:ext uri="{FF2B5EF4-FFF2-40B4-BE49-F238E27FC236}">
                <a16:creationId xmlns:a16="http://schemas.microsoft.com/office/drawing/2014/main" id="{BAA19D53-AFB4-6042-95C9-6F13A47B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88" y="2107055"/>
            <a:ext cx="3829561" cy="254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dea - Free business icons">
            <a:extLst>
              <a:ext uri="{FF2B5EF4-FFF2-40B4-BE49-F238E27FC236}">
                <a16:creationId xmlns:a16="http://schemas.microsoft.com/office/drawing/2014/main" id="{8683960E-5382-2381-04D8-B8162B9B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30" y="1303892"/>
            <a:ext cx="1925863" cy="19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st Coding Homework Help - Programming Homework Help">
            <a:extLst>
              <a:ext uri="{FF2B5EF4-FFF2-40B4-BE49-F238E27FC236}">
                <a16:creationId xmlns:a16="http://schemas.microsoft.com/office/drawing/2014/main" id="{F0C89970-4D86-7B3D-6D51-7C6EFEEE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97" y="3829771"/>
            <a:ext cx="2579252" cy="25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1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6D430-B4F5-7ED7-7AB3-B7C5F4ED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F5C491-2223-0263-9019-E8ED42B4233D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8768890A-4024-1238-87D7-D2440C5C9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30C9549-BA66-73D1-30EB-8154E504CC90}"/>
              </a:ext>
            </a:extLst>
          </p:cNvPr>
          <p:cNvGrpSpPr/>
          <p:nvPr/>
        </p:nvGrpSpPr>
        <p:grpSpPr>
          <a:xfrm>
            <a:off x="-1076330" y="861601"/>
            <a:ext cx="2088932" cy="884583"/>
            <a:chOff x="755167" y="905798"/>
            <a:chExt cx="2088932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0D606D-AFB2-C35F-C062-C6581355C7C9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8C9FC6E0-472B-662A-55DC-EE8B1F1B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71319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F4F8B5-21D3-38B3-F8C6-3487EC285171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5E28BBF-9139-9A2A-BC18-F4307C045820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3ECCB0F5-1C8A-9F75-27E2-0BAB22988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E35861-2133-54E2-DED0-D185CBF6B409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6A5249-3BEB-A6FD-C242-BFCC90F499F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6FF33492-7199-DBD1-EAA0-03E768659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A07BBF-AFC3-C08A-CB94-56E85A28DF75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03A417-F86C-30B4-E42E-93C24E82D0C2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51F24EC1-158F-EB7C-F60A-50B1F4F18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06BD29-B1B1-3F2C-4941-DB3056E898F7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144029-2A62-66AA-011F-CD2FF1D58C0A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7DD449DF-97C1-2BB2-2EFC-7BDE3FC7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3D76CE4F-53E0-E66B-BBD2-7B7319B92E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67F7E0EA-E565-83DE-EEC5-BC8462C37F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88A5E535-5957-D0D7-2E23-49AAB58E986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61C834A9-C221-A4B3-E1ED-AD23BB29D9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" name="Picture 9" descr="A computer screen shot with icons&#10;&#10;Description automatically generated">
            <a:extLst>
              <a:ext uri="{FF2B5EF4-FFF2-40B4-BE49-F238E27FC236}">
                <a16:creationId xmlns:a16="http://schemas.microsoft.com/office/drawing/2014/main" id="{15A9AD43-2D08-27B9-7AA4-E8A17B91919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85047" y="16508"/>
            <a:ext cx="13407079" cy="8012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143BA-C475-8482-6BD5-AB5D31F4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276" y="438047"/>
            <a:ext cx="8153448" cy="966668"/>
          </a:xfrm>
        </p:spPr>
        <p:txBody>
          <a:bodyPr>
            <a:normAutofit/>
          </a:bodyPr>
          <a:lstStyle/>
          <a:p>
            <a:r>
              <a:rPr lang="bg-BG" dirty="0">
                <a:latin typeface="Helvetica"/>
                <a:cs typeface="Helvetica"/>
              </a:rPr>
              <a:t>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365573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1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6D430-B4F5-7ED7-7AB3-B7C5F4ED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43BA-C475-8482-6BD5-AB5D31F4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639" y="378267"/>
            <a:ext cx="8153448" cy="966668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Helvetica" panose="020B0604020202020204" pitchFamily="34" charset="0"/>
                <a:cs typeface="Helvetica" panose="020B0604020202020204" pitchFamily="34" charset="0"/>
              </a:rPr>
              <a:t>Използвани технологии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F5C491-2223-0263-9019-E8ED42B4233D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8768890A-4024-1238-87D7-D2440C5C9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30C9549-BA66-73D1-30EB-8154E504CC90}"/>
              </a:ext>
            </a:extLst>
          </p:cNvPr>
          <p:cNvGrpSpPr/>
          <p:nvPr/>
        </p:nvGrpSpPr>
        <p:grpSpPr>
          <a:xfrm>
            <a:off x="-1076330" y="861601"/>
            <a:ext cx="2088932" cy="884583"/>
            <a:chOff x="755167" y="905798"/>
            <a:chExt cx="2088932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0D606D-AFB2-C35F-C062-C6581355C7C9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8C9FC6E0-472B-662A-55DC-EE8B1F1B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71319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F4F8B5-21D3-38B3-F8C6-3487EC285171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5E28BBF-9139-9A2A-BC18-F4307C045820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3ECCB0F5-1C8A-9F75-27E2-0BAB22988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E35861-2133-54E2-DED0-D185CBF6B409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6A5249-3BEB-A6FD-C242-BFCC90F499F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6FF33492-7199-DBD1-EAA0-03E768659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A07BBF-AFC3-C08A-CB94-56E85A28DF75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03A417-F86C-30B4-E42E-93C24E82D0C2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51F24EC1-158F-EB7C-F60A-50B1F4F18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06BD29-B1B1-3F2C-4941-DB3056E898F7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144029-2A62-66AA-011F-CD2FF1D58C0A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7DD449DF-97C1-2BB2-2EFC-7BDE3FC7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3D76CE4F-53E0-E66B-BBD2-7B7319B92E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67F7E0EA-E565-83DE-EEC5-BC8462C37F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88A5E535-5957-D0D7-2E23-49AAB58E986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61C834A9-C221-A4B3-E1ED-AD23BB29D9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8D40F105-EE7C-2DF5-081C-1AAC13A9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10" y="2071594"/>
            <a:ext cx="1543247" cy="1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029115AA-97E2-1863-0C36-0A5006B60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15" y="2123560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B4C07ADB-58FE-F857-DA2F-EF79A54E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48" y="4162380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or Logo and symbol, meaning, history, PNG, brand">
            <a:extLst>
              <a:ext uri="{FF2B5EF4-FFF2-40B4-BE49-F238E27FC236}">
                <a16:creationId xmlns:a16="http://schemas.microsoft.com/office/drawing/2014/main" id="{4F66527E-0E22-BDD0-2030-88D5AEF1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695" y="4100617"/>
            <a:ext cx="2325350" cy="14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34AB24F6-F435-F4E0-72EF-9F53AB9EE23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53" y="4006155"/>
            <a:ext cx="1641639" cy="1641639"/>
          </a:xfrm>
          <a:prstGeom prst="rect">
            <a:avLst/>
          </a:prstGeom>
        </p:spPr>
      </p:pic>
      <p:pic>
        <p:nvPicPr>
          <p:cNvPr id="1026" name="Picture 2" descr="postman&quot; Icon - Download for free – Iconduck">
            <a:extLst>
              <a:ext uri="{FF2B5EF4-FFF2-40B4-BE49-F238E27FC236}">
                <a16:creationId xmlns:a16="http://schemas.microsoft.com/office/drawing/2014/main" id="{D154734F-5397-D52A-50A7-3817A740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053" y="2001011"/>
            <a:ext cx="1635062" cy="168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631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1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B5C61-58CB-B4F2-B3CE-1AE7204B2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7358-71D4-BF2E-AAF6-F1A9BB0FC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840" y="378267"/>
            <a:ext cx="8153448" cy="966668"/>
          </a:xfrm>
        </p:spPr>
        <p:txBody>
          <a:bodyPr>
            <a:noAutofit/>
          </a:bodyPr>
          <a:lstStyle/>
          <a:p>
            <a:r>
              <a:rPr lang="bg-BG" sz="4400" dirty="0">
                <a:latin typeface="Helvetica" panose="020B0604020202020204" pitchFamily="34" charset="0"/>
                <a:cs typeface="Helvetica" panose="020B0604020202020204" pitchFamily="34" charset="0"/>
              </a:rPr>
              <a:t>Използвани езици и допълнения към тях</a:t>
            </a:r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9791DBF-7114-65DA-35ED-0998526788C4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D620E97E-FB29-7AB8-A395-9DB35F3E3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78D39C1-83E5-57E1-8E89-FC4111B66864}"/>
              </a:ext>
            </a:extLst>
          </p:cNvPr>
          <p:cNvGrpSpPr/>
          <p:nvPr/>
        </p:nvGrpSpPr>
        <p:grpSpPr>
          <a:xfrm>
            <a:off x="-1076330" y="861601"/>
            <a:ext cx="2088932" cy="884583"/>
            <a:chOff x="755167" y="905798"/>
            <a:chExt cx="2088932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86A4532-9A1D-545F-4331-522443076CC6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9ED18F78-640E-C3C8-9A42-BBAEE0AD1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71319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C083AB-1AF2-7330-F64D-D4897F3ADF11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676167-0A00-5DBA-A184-624383C125A1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08F16EA9-4967-ABE5-1441-BF87B5491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1CCAB6-D562-1B23-1443-EDD42EA8DEF9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B600DEC-56B0-7365-1254-79C0C57F7442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141B2379-6F92-458B-2AB7-4C5950010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02E4A3-C430-E11A-0175-84C1DDEE4867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D0DB76-2476-DB3C-66ED-F612A81AFB1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AF150DE4-C234-944A-41D0-D34BF2AF0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7EFBB9-A3D1-3B10-F6C7-33BE2C73901C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40D6A26-E1B6-CEFF-8585-D042C758F99F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8D0433A1-9D40-4CD3-8E31-4F6E124C3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483A7B5C-FBF3-18D8-B35A-54294448C0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152C72FC-793E-A7A4-652E-9369F65966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E960BF1D-A7EB-C754-8B8E-31D125730B2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C3358CA6-A648-8E07-4574-68FFE3285D9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5" name="Picture 14" descr="A blue and black symbol&#10;&#10;Description automatically generated">
            <a:extLst>
              <a:ext uri="{FF2B5EF4-FFF2-40B4-BE49-F238E27FC236}">
                <a16:creationId xmlns:a16="http://schemas.microsoft.com/office/drawing/2014/main" id="{717DFFFE-80D3-3EC2-9490-2E0016833F5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539" y="1665256"/>
            <a:ext cx="1801518" cy="1637880"/>
          </a:xfrm>
          <a:prstGeom prst="rect">
            <a:avLst/>
          </a:prstGeom>
        </p:spPr>
      </p:pic>
      <p:pic>
        <p:nvPicPr>
          <p:cNvPr id="20" name="Picture 19" descr="A blue waves in a white circle&#10;&#10;Description automatically generated">
            <a:extLst>
              <a:ext uri="{FF2B5EF4-FFF2-40B4-BE49-F238E27FC236}">
                <a16:creationId xmlns:a16="http://schemas.microsoft.com/office/drawing/2014/main" id="{E6973B0E-62BE-258D-C249-6669F9989F1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25" y="3840445"/>
            <a:ext cx="1637880" cy="1637880"/>
          </a:xfrm>
          <a:prstGeom prst="rect">
            <a:avLst/>
          </a:prstGeom>
        </p:spPr>
      </p:pic>
      <p:pic>
        <p:nvPicPr>
          <p:cNvPr id="25" name="Picture 24" descr="A logo of a software developer&#10;&#10;Description automatically generated">
            <a:extLst>
              <a:ext uri="{FF2B5EF4-FFF2-40B4-BE49-F238E27FC236}">
                <a16:creationId xmlns:a16="http://schemas.microsoft.com/office/drawing/2014/main" id="{84D1E61B-5EF1-C4F1-F6BD-32833535FE1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90" y="1651605"/>
            <a:ext cx="1637880" cy="1637880"/>
          </a:xfrm>
          <a:prstGeom prst="rect">
            <a:avLst/>
          </a:prstGeom>
        </p:spPr>
      </p:pic>
      <p:pic>
        <p:nvPicPr>
          <p:cNvPr id="28" name="Picture 27" descr="A blue and white logo&#10;&#10;Description automatically generated">
            <a:extLst>
              <a:ext uri="{FF2B5EF4-FFF2-40B4-BE49-F238E27FC236}">
                <a16:creationId xmlns:a16="http://schemas.microsoft.com/office/drawing/2014/main" id="{E73FC043-6D24-8B54-0E98-BB7BB186FEF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30" y="1651605"/>
            <a:ext cx="1161667" cy="1638919"/>
          </a:xfrm>
          <a:prstGeom prst="rect">
            <a:avLst/>
          </a:prstGeom>
        </p:spPr>
      </p:pic>
      <p:pic>
        <p:nvPicPr>
          <p:cNvPr id="6" name="Picture 5" descr="A green hexagon with grey letters&#10;&#10;Description automatically generated">
            <a:extLst>
              <a:ext uri="{FF2B5EF4-FFF2-40B4-BE49-F238E27FC236}">
                <a16:creationId xmlns:a16="http://schemas.microsoft.com/office/drawing/2014/main" id="{CDD03514-0D2C-4786-E031-28C6FB2C08A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39" y="3840445"/>
            <a:ext cx="1543247" cy="1543247"/>
          </a:xfrm>
          <a:prstGeom prst="rect">
            <a:avLst/>
          </a:prstGeom>
        </p:spPr>
      </p:pic>
      <p:pic>
        <p:nvPicPr>
          <p:cNvPr id="5" name="Picture 4" descr="PostgreSQL - Wikipedia">
            <a:extLst>
              <a:ext uri="{FF2B5EF4-FFF2-40B4-BE49-F238E27FC236}">
                <a16:creationId xmlns:a16="http://schemas.microsoft.com/office/drawing/2014/main" id="{7B32648B-5F9F-4D29-0EF7-1C283ED8162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841273" y="3840445"/>
            <a:ext cx="1668050" cy="16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92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10470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83DB41-CD42-4745-72CF-222D0A3D2022}"/>
              </a:ext>
            </a:extLst>
          </p:cNvPr>
          <p:cNvGrpSpPr/>
          <p:nvPr/>
        </p:nvGrpSpPr>
        <p:grpSpPr>
          <a:xfrm>
            <a:off x="-1063102" y="861601"/>
            <a:ext cx="884583" cy="884583"/>
            <a:chOff x="755167" y="905798"/>
            <a:chExt cx="884583" cy="8845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85C696-8194-4378-0675-F15C2C6AE59D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Play with solid fill">
              <a:extLst>
                <a:ext uri="{FF2B5EF4-FFF2-40B4-BE49-F238E27FC236}">
                  <a16:creationId xmlns:a16="http://schemas.microsoft.com/office/drawing/2014/main" id="{DECFAC28-F3E0-25D5-05C5-A6A60A719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9A32F0-2785-73AC-21D8-7B008FD08D97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652FD0-CF1F-4416-8215-570D8C152C6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0703013-8B10-BD3A-2877-C8192DAC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3FDB2-6EFA-DCB7-A389-C198BE18D37F}"/>
              </a:ext>
            </a:extLst>
          </p:cNvPr>
          <p:cNvGrpSpPr/>
          <p:nvPr/>
        </p:nvGrpSpPr>
        <p:grpSpPr>
          <a:xfrm>
            <a:off x="775167" y="5257797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2F0F44-2730-954F-3442-5513A7A3847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18DDFCB0-3741-1806-2FCF-FF3C1E93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3E3F12-79EE-C9C5-3492-A30789916C50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09FD40-EA42-2BC5-B0FB-7D9FBDB4B19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extLst>
                <a:ext uri="{FF2B5EF4-FFF2-40B4-BE49-F238E27FC236}">
                  <a16:creationId xmlns:a16="http://schemas.microsoft.com/office/drawing/2014/main" id="{24141CB4-1792-E00F-E217-FEE7AC3A1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3CFD7D-208B-9CF2-B941-F2A76F029206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9245E0-A14B-91BE-B40B-FBC8740726C1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A947F80A-7161-67A4-7F52-00934C6C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94DD00EF-7F49-65BB-A1CC-1721F3DF33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FD910882-258F-0B4C-48D4-602A89F607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039FFAA4-9C58-F23B-5E5E-5EFDD68474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61A6B90B-BEC7-2277-7949-0DFCA79DDF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966467" y="5417568"/>
            <a:ext cx="772437" cy="7724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2479552" y="2779407"/>
            <a:ext cx="813602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4800" dirty="0">
                <a:solidFill>
                  <a:srgbClr val="F4EE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Благодарим за вниманието!</a:t>
            </a:r>
            <a:endParaRPr lang="en-US"/>
          </a:p>
          <a:p>
            <a:pPr algn="ctr"/>
            <a:r>
              <a:rPr lang="bg-BG" sz="4800" dirty="0">
                <a:solidFill>
                  <a:srgbClr val="F4EEFF"/>
                </a:solidFill>
                <a:latin typeface="Helvetica"/>
                <a:cs typeface="Helvetica"/>
              </a:rPr>
              <a:t>Да преминем към сайта!</a:t>
            </a:r>
            <a:endParaRPr lang="bg-BG" sz="4800" dirty="0">
              <a:solidFill>
                <a:srgbClr val="F4EE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9" name="Graphic 48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EEC7CBA1-B269-530C-DF82-DA84A18675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9435" y="947173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7C0069-64A7-47EC-A2D7-753BF1FD2584}">
  <ds:schemaRefs>
    <ds:schemaRef ds:uri="81b0186a-5304-4fc4-b7ba-08fd66ef1995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2ea8659-bc04-4a8d-85a8-e3c83ebd3738"/>
  </ds:schemaRefs>
</ds:datastoreItem>
</file>

<file path=customXml/itemProps3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Нашият отбор</vt:lpstr>
      <vt:lpstr>PowerPoint Presentation</vt:lpstr>
      <vt:lpstr>Структура</vt:lpstr>
      <vt:lpstr>Използвани технологии</vt:lpstr>
      <vt:lpstr>Използвани езици и допълнения към тях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Йорданов Атанасов</dc:creator>
  <cp:lastModifiedBy>Тодор Йорданов Атанасов</cp:lastModifiedBy>
  <cp:revision>81</cp:revision>
  <dcterms:created xsi:type="dcterms:W3CDTF">2022-11-27T11:06:10Z</dcterms:created>
  <dcterms:modified xsi:type="dcterms:W3CDTF">2024-02-22T22:40:32Z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