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B5"/>
    <a:srgbClr val="393E46"/>
    <a:srgbClr val="222831"/>
    <a:srgbClr val="EEEEEE"/>
    <a:srgbClr val="332A35"/>
    <a:srgbClr val="283655"/>
    <a:srgbClr val="4D648D"/>
    <a:srgbClr val="D0E1F9"/>
    <a:srgbClr val="FFFFFF"/>
    <a:srgbClr val="FA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2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4.xml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slide" Target="slide5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29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5.png"/><Relationship Id="rId15" Type="http://schemas.openxmlformats.org/officeDocument/2006/relationships/slide" Target="slide3.xml"/><Relationship Id="rId23" Type="http://schemas.openxmlformats.org/officeDocument/2006/relationships/image" Target="../media/image20.svg"/><Relationship Id="rId28" Type="http://schemas.openxmlformats.org/officeDocument/2006/relationships/image" Target="../media/image26.jp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31" Type="http://schemas.openxmlformats.org/officeDocument/2006/relationships/image" Target="../media/image29.jpg"/><Relationship Id="rId4" Type="http://schemas.openxmlformats.org/officeDocument/2006/relationships/slide" Target="slide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19.png"/><Relationship Id="rId27" Type="http://schemas.openxmlformats.org/officeDocument/2006/relationships/image" Target="../media/image25.png"/><Relationship Id="rId30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22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6.sv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slide" Target="slide5.xml"/><Relationship Id="rId32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4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3.png"/><Relationship Id="rId30" Type="http://schemas.openxmlformats.org/officeDocument/2006/relationships/image" Target="../media/image30.png"/><Relationship Id="rId8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9" Type="http://schemas.openxmlformats.org/officeDocument/2006/relationships/image" Target="../media/image22.png"/><Relationship Id="rId21" Type="http://schemas.openxmlformats.org/officeDocument/2006/relationships/image" Target="../media/image16.svg"/><Relationship Id="rId34" Type="http://schemas.openxmlformats.org/officeDocument/2006/relationships/image" Target="../media/image40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39.png"/><Relationship Id="rId38" Type="http://schemas.openxmlformats.org/officeDocument/2006/relationships/image" Target="../media/image43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32" Type="http://schemas.openxmlformats.org/officeDocument/2006/relationships/image" Target="../media/image38.png"/><Relationship Id="rId37" Type="http://schemas.openxmlformats.org/officeDocument/2006/relationships/image" Target="../media/image25.png"/><Relationship Id="rId5" Type="http://schemas.openxmlformats.org/officeDocument/2006/relationships/image" Target="../media/image2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31" Type="http://schemas.openxmlformats.org/officeDocument/2006/relationships/image" Target="../media/image3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2.xml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image" Target="../media/image18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slide" Target="slide3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28" Type="http://schemas.openxmlformats.org/officeDocument/2006/relationships/image" Target="../media/image22.png"/><Relationship Id="rId10" Type="http://schemas.openxmlformats.org/officeDocument/2006/relationships/image" Target="../media/image10.svg"/><Relationship Id="rId19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29583" y="73767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56054" y="903362"/>
            <a:ext cx="884583" cy="884583"/>
            <a:chOff x="755167" y="905798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F640B-D413-5598-33EA-E4ACE58077B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Computer with solid fill">
              <a:extLst>
                <a:ext uri="{FF2B5EF4-FFF2-40B4-BE49-F238E27FC236}">
                  <a16:creationId xmlns:a16="http://schemas.microsoft.com/office/drawing/2014/main" id="{9ABB799E-0C71-D145-0C70-10A87AE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5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DA26DEC9-F2D1-748F-E677-FF2A285926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" name="Picture 2" descr="A logo of a musical band&#10;&#10;Description automatically generated with medium confidence">
            <a:extLst>
              <a:ext uri="{FF2B5EF4-FFF2-40B4-BE49-F238E27FC236}">
                <a16:creationId xmlns:a16="http://schemas.microsoft.com/office/drawing/2014/main" id="{BAF32585-02AC-D8E8-AC26-8138BEA5A95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34" y="965713"/>
            <a:ext cx="3999332" cy="399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C733F-56B6-3CA1-2431-AD82416543C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094919" y="-1932318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1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latin typeface="Impact" panose="020B0806030902050204" pitchFamily="34" charset="0"/>
              </a:rPr>
              <a:t>Our team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9381" y="186256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50D71-1695-5F28-BA47-D6A5B4BC37A0}"/>
              </a:ext>
            </a:extLst>
          </p:cNvPr>
          <p:cNvGrpSpPr/>
          <p:nvPr/>
        </p:nvGrpSpPr>
        <p:grpSpPr>
          <a:xfrm>
            <a:off x="-1095045" y="861601"/>
            <a:ext cx="934566" cy="884583"/>
            <a:chOff x="755167" y="905798"/>
            <a:chExt cx="934566" cy="8845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54FCD2-9EB9-4C5C-D4BC-CAD69457A79A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9A73BD6A-9A0E-11CB-25E6-2483490D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953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FAC3C-D767-10E7-0C5A-CE5FF2BD1781}"/>
              </a:ext>
            </a:extLst>
          </p:cNvPr>
          <p:cNvGrpSpPr/>
          <p:nvPr/>
        </p:nvGrpSpPr>
        <p:grpSpPr>
          <a:xfrm>
            <a:off x="826857" y="2001578"/>
            <a:ext cx="914400" cy="923474"/>
            <a:chOff x="-1059970" y="2041905"/>
            <a:chExt cx="914400" cy="92347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64AAD2-F8A6-F61C-C066-E8DCAA2CA6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Users outline">
              <a:hlinkClick r:id="rId4" action="ppaction://hlinksldjump"/>
              <a:extLst>
                <a:ext uri="{FF2B5EF4-FFF2-40B4-BE49-F238E27FC236}">
                  <a16:creationId xmlns:a16="http://schemas.microsoft.com/office/drawing/2014/main" id="{50AC9DFD-043E-0D75-36BF-9BE20254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7D63F6-3EBE-B1B1-5059-CBC352C2E710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05ACF1-D745-CFCC-152D-FB3932BFD566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Stop with solid fill">
              <a:extLst>
                <a:ext uri="{FF2B5EF4-FFF2-40B4-BE49-F238E27FC236}">
                  <a16:creationId xmlns:a16="http://schemas.microsoft.com/office/drawing/2014/main" id="{C9409BCE-C653-15BD-6933-631F0902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C2782C-E787-1CD4-BF7F-BD26E842BDF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2C0353B-6C07-3884-9E04-3B01E57EFA7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Computer with solid fill">
              <a:extLst>
                <a:ext uri="{FF2B5EF4-FFF2-40B4-BE49-F238E27FC236}">
                  <a16:creationId xmlns:a16="http://schemas.microsoft.com/office/drawing/2014/main" id="{20355CFE-74BF-8454-9653-9F1FE9EB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E15172E-B691-1D06-D54D-EE2DF5D0A9EC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D3140750-C4AB-C953-D82D-5CF9347B6D06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Graphic 1029" descr="Programmer male with solid fill">
              <a:extLst>
                <a:ext uri="{FF2B5EF4-FFF2-40B4-BE49-F238E27FC236}">
                  <a16:creationId xmlns:a16="http://schemas.microsoft.com/office/drawing/2014/main" id="{F3BA0EA2-304D-B6EE-C94D-50899F8F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32" name="Graphic 1031" descr="Users outline">
            <a:extLst>
              <a:ext uri="{FF2B5EF4-FFF2-40B4-BE49-F238E27FC236}">
                <a16:creationId xmlns:a16="http://schemas.microsoft.com/office/drawing/2014/main" id="{88953B80-8FFD-224A-19D7-7E8CB69E2F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45062" y="2006115"/>
            <a:ext cx="914400" cy="914400"/>
          </a:xfrm>
          <a:prstGeom prst="rect">
            <a:avLst/>
          </a:prstGeom>
        </p:spPr>
      </p:pic>
      <p:pic>
        <p:nvPicPr>
          <p:cNvPr id="1033" name="Graphic 1032" descr="Compute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1E0E89FA-97C4-5BBB-49C0-5C035D4E65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1034" name="Graphic 1033" descr="Programmer male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7B90CCA7-E32B-DA27-8659-42AF2737C3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1035" name="Graphic 1034" descr="Stop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BF8B542-ADA5-03B8-FFAE-4A5005D81F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36" name="Graphic 1035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D06A6D6-AA75-B36C-3511-C8AB207947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445" y="820728"/>
            <a:ext cx="772780" cy="765022"/>
          </a:xfrm>
          <a:prstGeom prst="rect">
            <a:avLst/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0651E5F5-A105-A4BF-6E0C-FAF9CCF8EE73}"/>
              </a:ext>
            </a:extLst>
          </p:cNvPr>
          <p:cNvSpPr txBox="1"/>
          <p:nvPr/>
        </p:nvSpPr>
        <p:spPr>
          <a:xfrm>
            <a:off x="8344509" y="1379414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Ivan </a:t>
            </a:r>
            <a:r>
              <a:rPr lang="en-US" dirty="0" err="1">
                <a:latin typeface="Impact" panose="020B0806030902050204" pitchFamily="34" charset="0"/>
              </a:rPr>
              <a:t>Doychinov</a:t>
            </a:r>
            <a:r>
              <a:rPr lang="en-US" dirty="0">
                <a:latin typeface="Impact" panose="020B0806030902050204" pitchFamily="34" charset="0"/>
              </a:rPr>
              <a:t> </a:t>
            </a:r>
            <a:r>
              <a:rPr lang="en-US" dirty="0" err="1">
                <a:latin typeface="Impact" panose="020B0806030902050204" pitchFamily="34" charset="0"/>
              </a:rPr>
              <a:t>Dochev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4FC7C28-FC0E-0BF0-EDEE-6041ABB14237}"/>
              </a:ext>
            </a:extLst>
          </p:cNvPr>
          <p:cNvSpPr txBox="1"/>
          <p:nvPr/>
        </p:nvSpPr>
        <p:spPr>
          <a:xfrm>
            <a:off x="8548864" y="1696741"/>
            <a:ext cx="206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2399470" y="1379414"/>
            <a:ext cx="264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Todor Yordanov Atanasov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F0E3E52-7C29-60D9-FBE2-97723C393BF2}"/>
              </a:ext>
            </a:extLst>
          </p:cNvPr>
          <p:cNvSpPr txBox="1"/>
          <p:nvPr/>
        </p:nvSpPr>
        <p:spPr>
          <a:xfrm>
            <a:off x="2990534" y="1700749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trainer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2623907" y="4069635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Aleks </a:t>
            </a:r>
            <a:r>
              <a:rPr lang="en-US" dirty="0" err="1">
                <a:latin typeface="Impact" panose="020B0806030902050204" pitchFamily="34" charset="0"/>
              </a:rPr>
              <a:t>Zdravkov</a:t>
            </a:r>
            <a:r>
              <a:rPr lang="en-US" dirty="0">
                <a:latin typeface="Impact" panose="020B0806030902050204" pitchFamily="34" charset="0"/>
              </a:rPr>
              <a:t> Kazakov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0A9C1DA-38E5-4D70-366B-77FA5BD85164}"/>
              </a:ext>
            </a:extLst>
          </p:cNvPr>
          <p:cNvSpPr txBox="1"/>
          <p:nvPr/>
        </p:nvSpPr>
        <p:spPr>
          <a:xfrm>
            <a:off x="2695001" y="4422208"/>
            <a:ext cx="205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D42F3662-E706-7F7D-1AC3-CA1322CA05C3}"/>
              </a:ext>
            </a:extLst>
          </p:cNvPr>
          <p:cNvSpPr txBox="1"/>
          <p:nvPr/>
        </p:nvSpPr>
        <p:spPr>
          <a:xfrm>
            <a:off x="8464247" y="4069635"/>
            <a:ext cx="215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Martin Todor </a:t>
            </a:r>
            <a:r>
              <a:rPr lang="en-US" dirty="0" err="1">
                <a:latin typeface="Impact" panose="020B0806030902050204" pitchFamily="34" charset="0"/>
              </a:rPr>
              <a:t>Nenkov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A980969-0835-3BEB-9CCD-605332B28FA5}"/>
              </a:ext>
            </a:extLst>
          </p:cNvPr>
          <p:cNvSpPr txBox="1"/>
          <p:nvPr/>
        </p:nvSpPr>
        <p:spPr>
          <a:xfrm>
            <a:off x="8489878" y="4386962"/>
            <a:ext cx="215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developer</a:t>
            </a:r>
          </a:p>
        </p:txBody>
      </p:sp>
      <p:pic>
        <p:nvPicPr>
          <p:cNvPr id="12" name="Picture 10" descr="Blue color shades, combinations, palettes, schemes">
            <a:extLst>
              <a:ext uri="{FF2B5EF4-FFF2-40B4-BE49-F238E27FC236}">
                <a16:creationId xmlns:a16="http://schemas.microsoft.com/office/drawing/2014/main" id="{E4B9168D-DDBD-9D4B-1F3D-30D2F971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blue shirt&#10;&#10;Description automatically generated">
            <a:extLst>
              <a:ext uri="{FF2B5EF4-FFF2-40B4-BE49-F238E27FC236}">
                <a16:creationId xmlns:a16="http://schemas.microsoft.com/office/drawing/2014/main" id="{CD96FEEC-35F4-DD53-2613-7017FC184B4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1" y="2079720"/>
            <a:ext cx="1918299" cy="1918299"/>
          </a:xfrm>
          <a:prstGeom prst="rect">
            <a:avLst/>
          </a:prstGeom>
        </p:spPr>
      </p:pic>
      <p:pic>
        <p:nvPicPr>
          <p:cNvPr id="6" name="Picture 5" descr="A person in a white shirt&#10;&#10;Description automatically generated">
            <a:extLst>
              <a:ext uri="{FF2B5EF4-FFF2-40B4-BE49-F238E27FC236}">
                <a16:creationId xmlns:a16="http://schemas.microsoft.com/office/drawing/2014/main" id="{67CED3A8-4DE9-E7BE-2D28-FB4D971C217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12" y="2158865"/>
            <a:ext cx="1920240" cy="1920240"/>
          </a:xfrm>
          <a:prstGeom prst="rect">
            <a:avLst/>
          </a:prstGeom>
        </p:spPr>
      </p:pic>
      <p:pic>
        <p:nvPicPr>
          <p:cNvPr id="8" name="Picture 7" descr="A child in a white shirt&#10;&#10;Description automatically generated">
            <a:extLst>
              <a:ext uri="{FF2B5EF4-FFF2-40B4-BE49-F238E27FC236}">
                <a16:creationId xmlns:a16="http://schemas.microsoft.com/office/drawing/2014/main" id="{001AF6E9-B955-9F08-58C5-AD66F1AF369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20" y="4791540"/>
            <a:ext cx="1923280" cy="1923280"/>
          </a:xfrm>
          <a:prstGeom prst="rect">
            <a:avLst/>
          </a:prstGeom>
        </p:spPr>
      </p:pic>
      <p:pic>
        <p:nvPicPr>
          <p:cNvPr id="10" name="Picture 9" descr="A person in a blue shirt&#10;&#10;Description automatically generated">
            <a:extLst>
              <a:ext uri="{FF2B5EF4-FFF2-40B4-BE49-F238E27FC236}">
                <a16:creationId xmlns:a16="http://schemas.microsoft.com/office/drawing/2014/main" id="{FA872521-EB01-C51D-4401-13296A2B2D1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12" y="4791540"/>
            <a:ext cx="1923280" cy="19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0470" y="282101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54485E1-E614-A381-9879-BE1E11B6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68BCD-7D5D-EC38-CC48-8E6C2591EC81}"/>
              </a:ext>
            </a:extLst>
          </p:cNvPr>
          <p:cNvGrpSpPr/>
          <p:nvPr/>
        </p:nvGrpSpPr>
        <p:grpSpPr>
          <a:xfrm>
            <a:off x="-1066029" y="861601"/>
            <a:ext cx="884583" cy="884583"/>
            <a:chOff x="755167" y="905798"/>
            <a:chExt cx="884583" cy="8845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CAC1A6-DCEE-0ED1-1BB0-111BA471B204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B0941C62-BFFA-2099-C689-6A6D822C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43C94D-9EA6-12E7-2E74-A35EA8B7D62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88387D-2D79-0746-29CE-4D4326F8F07F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42C5B5F-3BFC-BFE1-5264-6510894B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4A292-37E9-3312-5034-074C163E34C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37F5BC-16EE-9C62-AE08-7E7438423E54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extLst>
                <a:ext uri="{FF2B5EF4-FFF2-40B4-BE49-F238E27FC236}">
                  <a16:creationId xmlns:a16="http://schemas.microsoft.com/office/drawing/2014/main" id="{2AD5B11A-1B31-F331-6BFD-62F121EC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B97BB3-977A-367D-3538-370264C039F7}"/>
              </a:ext>
            </a:extLst>
          </p:cNvPr>
          <p:cNvGrpSpPr/>
          <p:nvPr/>
        </p:nvGrpSpPr>
        <p:grpSpPr>
          <a:xfrm>
            <a:off x="826857" y="2986707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141BBF-9DDF-6804-83E0-9AFD234DAFA8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0221BA2C-C317-0746-394A-3A08C3A4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E1CEB1-1D87-4D15-E95A-BD2D0829EAC5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D2E963-FA36-0ABA-16EB-86DCA87ECC7C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05B8B25E-34D7-E4C6-2637-4048286B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B2357D11-B139-B83D-46B9-E932E710FE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08E8854E-088E-CD26-3AD9-5496A40D8E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68909" y="3185967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600A1E4-5CB9-7E9D-7481-1D84E1BCAF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D5FD993D-3CB1-FB51-B0CB-9F64DC926A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8" name="Graphic 47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3C21F68-EFAE-812F-DE17-880B3858CB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2445" y="944150"/>
            <a:ext cx="772780" cy="76502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6" y="747625"/>
            <a:ext cx="217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The plan!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Blue color shades, combinations, palettes, schemes">
            <a:extLst>
              <a:ext uri="{FF2B5EF4-FFF2-40B4-BE49-F238E27FC236}">
                <a16:creationId xmlns:a16="http://schemas.microsoft.com/office/drawing/2014/main" id="{FC5F3550-0017-F373-6066-374AFC63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BAA19D53-AFB4-6042-95C9-6F13A47B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- Free business icons">
            <a:extLst>
              <a:ext uri="{FF2B5EF4-FFF2-40B4-BE49-F238E27FC236}">
                <a16:creationId xmlns:a16="http://schemas.microsoft.com/office/drawing/2014/main" id="{8683960E-5382-2381-04D8-B8162B9B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Coding Homework Help - Programming Homework Help">
            <a:extLst>
              <a:ext uri="{FF2B5EF4-FFF2-40B4-BE49-F238E27FC236}">
                <a16:creationId xmlns:a16="http://schemas.microsoft.com/office/drawing/2014/main" id="{F0C89970-4D86-7B3D-6D51-7C6EFEE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8D44F4-732A-29C1-085A-57572C947C1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735367" y="-2356338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FF1-1362-526C-5FA8-09D014EC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639" y="378267"/>
            <a:ext cx="8153448" cy="9666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Used Technologies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F5E70D-6640-7073-FAAA-F88603CD9BEA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EAF023C-483F-98C8-25C6-C3E6925B9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DA613E0-2F29-6FB6-DFBB-88F1BB6331E9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97184E-81BF-0185-C93D-863AB8FE7605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FD0DCDB-6201-A48E-3C3D-C501A74F7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A8C9A6-15D1-2A58-21D2-5226F1EEAFFF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7CD8619-45D8-2C0E-A5D8-986EFF26C6A3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97C79D82-3693-8E7E-317B-BB9F01B6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A57537-4B92-8988-6BAF-72FE50E95E47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C73677-FA01-D360-7B1A-FBBF790F56B0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BEB83969-26BF-5E44-479A-79B81DA7D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1658EC-2BC9-7CAF-99C2-2A2CF4762DA4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71B1EC-AC20-49D6-7609-5A0E96920AF7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1C0DDCBA-F582-C24D-2C5F-575118D3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1D29D9-2497-17B4-BE34-BBB26756E07E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471566-02EE-C7A6-307A-03FD49858EE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B32AE3AC-3AC4-F7D7-C1FB-D9F833D6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1E9B239-9232-E1A6-1582-AC44A03545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48849D66-5BD9-9ADB-9955-7968B8E95A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73AAB945-84A4-FC14-181C-A5D718996D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B5E0944-F21F-B92C-F7F7-D6C74DA306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7E9CC5C0-9FA1-10E2-1477-4C802B01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5" y="1638777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1DB23647-3695-E1C6-DD76-A5E3B99D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09" y="3557937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02CF62C-B780-589F-0381-01B086B1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88" y="1638777"/>
            <a:ext cx="1546591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5EB4E0-1F5C-982E-7140-D4DD7F4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60" y="1647189"/>
            <a:ext cx="1546590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5BA8322-9193-96A4-CE89-365DC02A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31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0CE31B-2AB5-A193-B002-95C85535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45" y="360203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4DD2955C-9FE8-843D-FB16-FB5E4415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49" y="3602036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E2C37D-16E7-67D8-2B38-DDA2D933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96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D382DB-E8C9-CCBF-6762-2F936238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84" y="360203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skel (@piskelapp) / Twitter">
            <a:extLst>
              <a:ext uri="{FF2B5EF4-FFF2-40B4-BE49-F238E27FC236}">
                <a16:creationId xmlns:a16="http://schemas.microsoft.com/office/drawing/2014/main" id="{F08843D5-73F0-EC22-A8A7-6EA33136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81" y="3544071"/>
            <a:ext cx="1552622" cy="155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Blue color shades, combinations, palettes, schemes">
            <a:extLst>
              <a:ext uri="{FF2B5EF4-FFF2-40B4-BE49-F238E27FC236}">
                <a16:creationId xmlns:a16="http://schemas.microsoft.com/office/drawing/2014/main" id="{0F26E789-93A6-08D9-610A-36C589F5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or Logo and symbol, meaning, history, PNG, brand">
            <a:extLst>
              <a:ext uri="{FF2B5EF4-FFF2-40B4-BE49-F238E27FC236}">
                <a16:creationId xmlns:a16="http://schemas.microsoft.com/office/drawing/2014/main" id="{56E2A787-9737-B95C-F48F-BDFA488D5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94" y="5257800"/>
            <a:ext cx="2484937" cy="15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B7EE75-ED21-66CD-FE5B-A3FFE4D17938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186628" y="-2054289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4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65A-0419-1ED5-97E6-78FB17807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595" y="1843810"/>
            <a:ext cx="8582504" cy="1328738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chemeClr val="bg1"/>
                </a:solidFill>
                <a:latin typeface="Impact" panose="020B0806030902050204" pitchFamily="34" charset="0"/>
              </a:rPr>
              <a:t>Thanks for the attention!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83DB41-CD42-4745-72CF-222D0A3D2022}"/>
              </a:ext>
            </a:extLst>
          </p:cNvPr>
          <p:cNvGrpSpPr/>
          <p:nvPr/>
        </p:nvGrpSpPr>
        <p:grpSpPr>
          <a:xfrm>
            <a:off x="-1063102" y="861601"/>
            <a:ext cx="884583" cy="884583"/>
            <a:chOff x="755167" y="905798"/>
            <a:chExt cx="884583" cy="8845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85C696-8194-4378-0675-F15C2C6AE59D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Play with solid fill">
              <a:extLst>
                <a:ext uri="{FF2B5EF4-FFF2-40B4-BE49-F238E27FC236}">
                  <a16:creationId xmlns:a16="http://schemas.microsoft.com/office/drawing/2014/main" id="{DECFAC28-F3E0-25D5-05C5-A6A60A719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9A32F0-2785-73AC-21D8-7B008FD08D97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652FD0-CF1F-4416-8215-570D8C152C6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0703013-8B10-BD3A-2877-C8192DA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3FDB2-6EFA-DCB7-A389-C198BE18D37F}"/>
              </a:ext>
            </a:extLst>
          </p:cNvPr>
          <p:cNvGrpSpPr/>
          <p:nvPr/>
        </p:nvGrpSpPr>
        <p:grpSpPr>
          <a:xfrm>
            <a:off x="775167" y="5257797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2F0F44-2730-954F-3442-5513A7A3847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18DDFCB0-3741-1806-2FCF-FF3C1E93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3E3F12-79EE-C9C5-3492-A30789916C50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09FD40-EA42-2BC5-B0FB-7D9FBDB4B19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extLst>
                <a:ext uri="{FF2B5EF4-FFF2-40B4-BE49-F238E27FC236}">
                  <a16:creationId xmlns:a16="http://schemas.microsoft.com/office/drawing/2014/main" id="{24141CB4-1792-E00F-E217-FEE7AC3A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3CFD7D-208B-9CF2-B941-F2A76F029206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9245E0-A14B-91BE-B40B-FBC8740726C1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A947F80A-7161-67A4-7F52-00934C6C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94DD00EF-7F49-65BB-A1CC-1721F3DF33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FD910882-258F-0B4C-48D4-602A89F607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039FFAA4-9C58-F23B-5E5E-5EFDD68474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61A6B90B-BEC7-2277-7949-0DFCA79DDF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966467" y="5417568"/>
            <a:ext cx="772437" cy="7724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4790208" y="3767330"/>
            <a:ext cx="3823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Let’s jump to the code!</a:t>
            </a:r>
          </a:p>
        </p:txBody>
      </p:sp>
      <p:pic>
        <p:nvPicPr>
          <p:cNvPr id="49" name="Graphic 48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EEC7CBA1-B269-530C-DF82-DA84A18675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9435" y="947173"/>
            <a:ext cx="772780" cy="765022"/>
          </a:xfrm>
          <a:prstGeom prst="rect">
            <a:avLst/>
          </a:prstGeom>
        </p:spPr>
      </p:pic>
      <p:pic>
        <p:nvPicPr>
          <p:cNvPr id="4" name="Picture 10" descr="Blue color shades, combinations, palettes, schemes">
            <a:extLst>
              <a:ext uri="{FF2B5EF4-FFF2-40B4-BE49-F238E27FC236}">
                <a16:creationId xmlns:a16="http://schemas.microsoft.com/office/drawing/2014/main" id="{B5618567-A3CB-2492-4896-BEDE8AC5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AA3F1-078E-36CE-609A-40E1774D132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186628" y="-2054289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7C0069-64A7-47EC-A2D7-753BF1FD2584}">
  <ds:schemaRefs>
    <ds:schemaRef ds:uri="81b0186a-5304-4fc4-b7ba-08fd66ef199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2ea8659-bc04-4a8d-85a8-e3c83ebd37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 Theme</vt:lpstr>
      <vt:lpstr>PowerPoint Presentation</vt:lpstr>
      <vt:lpstr>Our team</vt:lpstr>
      <vt:lpstr>PowerPoint Presentation</vt:lpstr>
      <vt:lpstr>Used Technologies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Тодор Йорданов Атанасов</cp:lastModifiedBy>
  <cp:revision>11</cp:revision>
  <dcterms:created xsi:type="dcterms:W3CDTF">2022-11-27T11:06:10Z</dcterms:created>
  <dcterms:modified xsi:type="dcterms:W3CDTF">2023-11-07T16:37:20Z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