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B5"/>
    <a:srgbClr val="393E46"/>
    <a:srgbClr val="222831"/>
    <a:srgbClr val="EEEEEE"/>
    <a:srgbClr val="332A35"/>
    <a:srgbClr val="283655"/>
    <a:srgbClr val="4D648D"/>
    <a:srgbClr val="D0E1F9"/>
    <a:srgbClr val="FFFFFF"/>
    <a:srgbClr val="F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4.xml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slide" Target="slide5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23" Type="http://schemas.openxmlformats.org/officeDocument/2006/relationships/image" Target="../media/image20.svg"/><Relationship Id="rId28" Type="http://schemas.openxmlformats.org/officeDocument/2006/relationships/image" Target="../media/image26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31" Type="http://schemas.openxmlformats.org/officeDocument/2006/relationships/image" Target="../media/image29.jp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5.png"/><Relationship Id="rId30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5.xml"/><Relationship Id="rId32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Relationship Id="rId30" Type="http://schemas.openxmlformats.org/officeDocument/2006/relationships/image" Target="../media/image30.png"/><Relationship Id="rId8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9" Type="http://schemas.openxmlformats.org/officeDocument/2006/relationships/image" Target="../media/image22.png"/><Relationship Id="rId21" Type="http://schemas.openxmlformats.org/officeDocument/2006/relationships/image" Target="../media/image16.svg"/><Relationship Id="rId34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39.png"/><Relationship Id="rId38" Type="http://schemas.openxmlformats.org/officeDocument/2006/relationships/image" Target="../media/image43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32" Type="http://schemas.openxmlformats.org/officeDocument/2006/relationships/image" Target="../media/image38.png"/><Relationship Id="rId37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28" Type="http://schemas.openxmlformats.org/officeDocument/2006/relationships/image" Target="../media/image22.png"/><Relationship Id="rId10" Type="http://schemas.openxmlformats.org/officeDocument/2006/relationships/image" Target="../media/image10.svg"/><Relationship Id="rId19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" name="Picture 2" descr="A logo of a musical band&#10;&#10;Description automatically generated with medium confidence">
            <a:extLst>
              <a:ext uri="{FF2B5EF4-FFF2-40B4-BE49-F238E27FC236}">
                <a16:creationId xmlns:a16="http://schemas.microsoft.com/office/drawing/2014/main" id="{BAF32585-02AC-D8E8-AC26-8138BEA5A95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34" y="965713"/>
            <a:ext cx="3999332" cy="399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C733F-56B6-3CA1-2431-AD82416543C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94919" y="-1932318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0651E5F5-A105-A4BF-6E0C-FAF9CCF8EE73}"/>
              </a:ext>
            </a:extLst>
          </p:cNvPr>
          <p:cNvSpPr txBox="1"/>
          <p:nvPr/>
        </p:nvSpPr>
        <p:spPr>
          <a:xfrm>
            <a:off x="8839038" y="4085698"/>
            <a:ext cx="146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Ivan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Dochev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4FC7C28-FC0E-0BF0-EDEE-6041ABB14237}"/>
              </a:ext>
            </a:extLst>
          </p:cNvPr>
          <p:cNvSpPr txBox="1"/>
          <p:nvPr/>
        </p:nvSpPr>
        <p:spPr>
          <a:xfrm>
            <a:off x="8526959" y="4422208"/>
            <a:ext cx="206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2779443" y="1400343"/>
            <a:ext cx="1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Todor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2918235" y="169674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2816572" y="4085698"/>
            <a:ext cx="17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Aleks Kazakov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2622702" y="4422208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42F3662-E706-7F7D-1AC3-CA1322CA05C3}"/>
              </a:ext>
            </a:extLst>
          </p:cNvPr>
          <p:cNvSpPr txBox="1"/>
          <p:nvPr/>
        </p:nvSpPr>
        <p:spPr>
          <a:xfrm>
            <a:off x="8705092" y="1400343"/>
            <a:ext cx="171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Martin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Nenkov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980969-0835-3BEB-9CCD-605332B28FA5}"/>
              </a:ext>
            </a:extLst>
          </p:cNvPr>
          <p:cNvSpPr txBox="1"/>
          <p:nvPr/>
        </p:nvSpPr>
        <p:spPr>
          <a:xfrm>
            <a:off x="9052088" y="1641320"/>
            <a:ext cx="101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</a:t>
            </a:r>
          </a:p>
        </p:txBody>
      </p:sp>
      <p:pic>
        <p:nvPicPr>
          <p:cNvPr id="12" name="Picture 10" descr="Blue color shades, combinations, palettes, schemes">
            <a:extLst>
              <a:ext uri="{FF2B5EF4-FFF2-40B4-BE49-F238E27FC236}">
                <a16:creationId xmlns:a16="http://schemas.microsoft.com/office/drawing/2014/main" id="{E4B9168D-DDBD-9D4B-1F3D-30D2F971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1" y="2106705"/>
            <a:ext cx="1918299" cy="1918299"/>
          </a:xfrm>
          <a:prstGeom prst="rect">
            <a:avLst/>
          </a:prstGeom>
        </p:spPr>
      </p:pic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67CED3A8-4DE9-E7BE-2D28-FB4D971C217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702" y="4794580"/>
            <a:ext cx="1920240" cy="1920240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20" y="4791540"/>
            <a:ext cx="1923280" cy="1923280"/>
          </a:xfrm>
          <a:prstGeom prst="rect">
            <a:avLst/>
          </a:prstGeom>
        </p:spPr>
      </p:pic>
      <p:pic>
        <p:nvPicPr>
          <p:cNvPr id="10" name="Picture 9" descr="A person in a blue shirt&#10;&#10;Description automatically generated">
            <a:extLst>
              <a:ext uri="{FF2B5EF4-FFF2-40B4-BE49-F238E27FC236}">
                <a16:creationId xmlns:a16="http://schemas.microsoft.com/office/drawing/2014/main" id="{FA872521-EB01-C51D-4401-13296A2B2D1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2" y="2101724"/>
            <a:ext cx="1923280" cy="1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Blue color shades, combinations, palettes, schemes">
            <a:extLst>
              <a:ext uri="{FF2B5EF4-FFF2-40B4-BE49-F238E27FC236}">
                <a16:creationId xmlns:a16="http://schemas.microsoft.com/office/drawing/2014/main" id="{FC5F3550-0017-F373-6066-374AFC63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8D44F4-732A-29C1-085A-57572C947C1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735367" y="-2356338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Used Technologies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EAF023C-483F-98C8-25C6-C3E6925B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A613E0-2F29-6FB6-DFBB-88F1BB6331E9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97184E-81BF-0185-C93D-863AB8FE7605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FD0DCDB-6201-A48E-3C3D-C501A74F7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A8C9A6-15D1-2A58-21D2-5226F1EEAFFF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D8619-45D8-2C0E-A5D8-986EFF26C6A3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97C79D82-3693-8E7E-317B-BB9F01B6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57537-4B92-8988-6BAF-72FE50E95E47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C73677-FA01-D360-7B1A-FBBF790F56B0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BEB83969-26BF-5E44-479A-79B81DA7D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658EC-2BC9-7CAF-99C2-2A2CF4762DA4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71B1EC-AC20-49D6-7609-5A0E96920AF7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1C0DDCBA-F582-C24D-2C5F-575118D3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1D29D9-2497-17B4-BE34-BBB26756E07E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471566-02EE-C7A6-307A-03FD49858EE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B32AE3AC-3AC4-F7D7-C1FB-D9F833D6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1E9B239-9232-E1A6-1582-AC44A03545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48849D66-5BD9-9ADB-9955-7968B8E95A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73AAB945-84A4-FC14-181C-A5D718996D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B5E0944-F21F-B92C-F7F7-D6C74DA306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09" y="3557937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2CF62C-B780-589F-0381-01B086B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5BA8322-9193-96A4-CE89-365DC02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31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45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49" y="360203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E2C37D-16E7-67D8-2B38-DDA2D933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6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84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skel (@piskelapp) / Twitter">
            <a:extLst>
              <a:ext uri="{FF2B5EF4-FFF2-40B4-BE49-F238E27FC236}">
                <a16:creationId xmlns:a16="http://schemas.microsoft.com/office/drawing/2014/main" id="{F08843D5-73F0-EC22-A8A7-6EA33136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81" y="3544071"/>
            <a:ext cx="1552622" cy="15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0F26E789-93A6-08D9-610A-36C589F5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56E2A787-9737-B95C-F48F-BDFA488D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94" y="5257800"/>
            <a:ext cx="2484937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B7EE75-ED21-66CD-FE5B-A3FFE4D17938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186628" y="-2054289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3743260" y="2598003"/>
            <a:ext cx="64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Let’s jump to the code!</a:t>
            </a: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B5618567-A3CB-2492-4896-BEDE8AC5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AA3F1-078E-36CE-609A-40E1774D132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86628" y="-2054289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Our team</vt:lpstr>
      <vt:lpstr>PowerPoint Presentation</vt:lpstr>
      <vt:lpstr>Used Technologies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Йорданов Атанасов</cp:lastModifiedBy>
  <cp:revision>13</cp:revision>
  <dcterms:created xsi:type="dcterms:W3CDTF">2022-11-27T11:06:10Z</dcterms:created>
  <dcterms:modified xsi:type="dcterms:W3CDTF">2023-11-12T15:20:03Z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