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9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B5"/>
    <a:srgbClr val="393E46"/>
    <a:srgbClr val="222831"/>
    <a:srgbClr val="EEEEEE"/>
    <a:srgbClr val="332A35"/>
    <a:srgbClr val="283655"/>
    <a:srgbClr val="4D648D"/>
    <a:srgbClr val="D0E1F9"/>
    <a:srgbClr val="FFFFFF"/>
    <a:srgbClr val="FA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4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D9887-4018-4CE9-92A7-33138C7EC0F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D6FB7-E81F-461A-9C90-B8E23F7B5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ED9F-4F5E-07C0-550D-AFDB54020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B663-E4D1-599A-9EB0-B7CF707A8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5AF0F-7273-BBF8-AAE2-53129F5A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60A7-404C-7E10-73E0-59EDF08A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9BEC-8A13-F352-6A89-7731ECC0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3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D720-AC04-4A1E-D2FD-20660D1B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AC74E-67E0-9AA3-FC59-BA9C05EBF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242EC-F166-AACA-8D77-EC91D612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4892C-AF64-9D93-D675-C46E6769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BC4EF-4F14-D44B-9165-837B9FC3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5E99F-9602-D52D-6444-AD907F397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0BB81-CF0D-F7F3-6914-CB9E1E4C1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598EC-FAE4-A9CD-30A8-624DA929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8668-6ED5-6218-DEBA-93DA4979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6375C-03E8-666F-EA75-3DFEA3C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1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1465-3415-ECD5-78A2-A96FA9D5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E23B-D233-E889-F195-2A017E7A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B13B-1543-7133-A125-6B5D1FA0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2B8A-693B-9DC0-FBF4-5E9EAE3D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4FDF8-7442-7305-B5FB-E94CDC18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3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4DCC-970B-0959-F13E-BD4E8E6A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29B-A78B-BDB6-E5EA-10556A42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3AB06-C5B4-02B9-B53E-4D8DB53D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1474-3438-17CF-03C4-F2398C2F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F8DDB-F384-2403-D69A-BD0C1CA0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AE64-D4EC-6500-4E04-A08F7DAF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0311-4943-A20B-1AA2-B270BFF4D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7A751-ACE4-8EBE-9C3E-C989C7F3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015C6-7630-07C0-A0CF-2D85E2D2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25E7D-87BC-E13F-F111-8C0A7688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7EB91-6A3A-6046-980D-8E14597E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4DA4-C789-D172-7540-CDB0341A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DAF32-B5A4-7F9C-38D2-A094DEA19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E4BF0-C692-D52C-AD5B-34FD078CD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B531C-BAF0-B5E3-4087-BF62F2A14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39706-4BF8-C968-A112-35DF60C3F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2792E-3BB8-7F49-19F4-6A4B2C62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144B8-E246-053C-CF73-8CFF833B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AC4A5-D15E-BC1D-3101-7BE9D27E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3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ACF4-BD30-81AB-5B0E-C92F905C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8421A-9017-CBE6-783F-32EA021A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6732E-1DF9-A45D-5C6E-DFB84755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91501-090D-3B1D-5FEB-D8C70E78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941BB-14B9-AA63-E34F-BCB83FF0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ECAC8-CE49-83CB-5A50-8B9AC17E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9FE36-81BF-222E-8919-4B291E42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0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12CD-B9D1-750E-541E-F1FFB714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1DE6-863C-A31A-504A-F0960628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84D28-6637-02E0-C232-97CE7957F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87E5A-1251-D635-7727-A1C63182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F14F-3A35-4371-7BB0-4D6D2D19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8642E-C324-5E4F-6C77-B5FA2EC1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79D3-9FE5-1536-7FE6-97BFFFA5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7CF3D-4B0C-E76D-D3CA-B859609F0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D86B0-E72B-089D-9FBD-0CE3DEEC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76398-650D-216B-8AF6-D6FE3CE1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1150C-116F-AC2A-1532-A9FBDD50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E53BF-69FC-6902-A141-F343AD28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0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39015-F3AA-72F5-132B-D8BA8B49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5B16-C245-282D-89B2-D0313C7B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A4E6-3ED3-BEC6-C350-1D339AA64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98311-4AB7-4FB7-92A8-A52E1A8EF3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AB8F5-B444-3A41-9292-CA3D53547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23F3-049A-C2C9-7532-418D8BB9C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slide" Target="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5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28" Type="http://schemas.openxmlformats.org/officeDocument/2006/relationships/image" Target="../media/image22.pn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slide" Target="slide4.xml"/><Relationship Id="rId26" Type="http://schemas.openxmlformats.org/officeDocument/2006/relationships/image" Target="../media/image24.svg"/><Relationship Id="rId3" Type="http://schemas.openxmlformats.org/officeDocument/2006/relationships/image" Target="../media/image4.svg"/><Relationship Id="rId21" Type="http://schemas.openxmlformats.org/officeDocument/2006/relationships/slide" Target="slide5.xml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6.svg"/><Relationship Id="rId25" Type="http://schemas.openxmlformats.org/officeDocument/2006/relationships/image" Target="../media/image23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8.svg"/><Relationship Id="rId29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slide" Target="slide1.xml"/><Relationship Id="rId5" Type="http://schemas.openxmlformats.org/officeDocument/2006/relationships/image" Target="../media/image5.png"/><Relationship Id="rId15" Type="http://schemas.openxmlformats.org/officeDocument/2006/relationships/slide" Target="slide3.xml"/><Relationship Id="rId23" Type="http://schemas.openxmlformats.org/officeDocument/2006/relationships/image" Target="../media/image20.svg"/><Relationship Id="rId28" Type="http://schemas.openxmlformats.org/officeDocument/2006/relationships/image" Target="../media/image26.jpg"/><Relationship Id="rId10" Type="http://schemas.openxmlformats.org/officeDocument/2006/relationships/image" Target="../media/image10.svg"/><Relationship Id="rId19" Type="http://schemas.openxmlformats.org/officeDocument/2006/relationships/image" Target="../media/image17.png"/><Relationship Id="rId31" Type="http://schemas.openxmlformats.org/officeDocument/2006/relationships/image" Target="../media/image29.jpg"/><Relationship Id="rId4" Type="http://schemas.openxmlformats.org/officeDocument/2006/relationships/slide" Target="slide2.xml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19.png"/><Relationship Id="rId27" Type="http://schemas.openxmlformats.org/officeDocument/2006/relationships/image" Target="../media/image25.png"/><Relationship Id="rId30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svg"/><Relationship Id="rId18" Type="http://schemas.openxmlformats.org/officeDocument/2006/relationships/image" Target="../media/image14.svg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33" Type="http://schemas.openxmlformats.org/officeDocument/2006/relationships/image" Target="../media/image22.png"/><Relationship Id="rId2" Type="http://schemas.openxmlformats.org/officeDocument/2006/relationships/slide" Target="slide1.xml"/><Relationship Id="rId16" Type="http://schemas.openxmlformats.org/officeDocument/2006/relationships/slide" Target="slide2.xml"/><Relationship Id="rId20" Type="http://schemas.openxmlformats.org/officeDocument/2006/relationships/image" Target="../media/image16.sv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slide" Target="slide3.xml"/><Relationship Id="rId24" Type="http://schemas.openxmlformats.org/officeDocument/2006/relationships/slide" Target="slide5.xml"/><Relationship Id="rId32" Type="http://schemas.openxmlformats.org/officeDocument/2006/relationships/image" Target="../media/image32.pn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image" Target="../media/image18.svg"/><Relationship Id="rId28" Type="http://schemas.openxmlformats.org/officeDocument/2006/relationships/image" Target="../media/image24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31" Type="http://schemas.openxmlformats.org/officeDocument/2006/relationships/image" Target="../media/image31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23.png"/><Relationship Id="rId30" Type="http://schemas.openxmlformats.org/officeDocument/2006/relationships/image" Target="../media/image30.png"/><Relationship Id="rId8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slide" Target="slide4.xml"/><Relationship Id="rId18" Type="http://schemas.openxmlformats.org/officeDocument/2006/relationships/image" Target="../media/image14.svg"/><Relationship Id="rId26" Type="http://schemas.openxmlformats.org/officeDocument/2006/relationships/image" Target="../media/image20.svg"/><Relationship Id="rId39" Type="http://schemas.openxmlformats.org/officeDocument/2006/relationships/image" Target="../media/image22.png"/><Relationship Id="rId21" Type="http://schemas.openxmlformats.org/officeDocument/2006/relationships/image" Target="../media/image16.svg"/><Relationship Id="rId34" Type="http://schemas.openxmlformats.org/officeDocument/2006/relationships/image" Target="../media/image40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33" Type="http://schemas.openxmlformats.org/officeDocument/2006/relationships/image" Target="../media/image39.png"/><Relationship Id="rId38" Type="http://schemas.openxmlformats.org/officeDocument/2006/relationships/image" Target="../media/image43.png"/><Relationship Id="rId2" Type="http://schemas.openxmlformats.org/officeDocument/2006/relationships/slide" Target="slide1.xml"/><Relationship Id="rId16" Type="http://schemas.openxmlformats.org/officeDocument/2006/relationships/slide" Target="slide2.xml"/><Relationship Id="rId20" Type="http://schemas.openxmlformats.org/officeDocument/2006/relationships/image" Target="../media/image15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openxmlformats.org/officeDocument/2006/relationships/image" Target="../media/image9.png"/><Relationship Id="rId24" Type="http://schemas.openxmlformats.org/officeDocument/2006/relationships/slide" Target="slide5.xml"/><Relationship Id="rId32" Type="http://schemas.openxmlformats.org/officeDocument/2006/relationships/image" Target="../media/image38.png"/><Relationship Id="rId37" Type="http://schemas.openxmlformats.org/officeDocument/2006/relationships/image" Target="../media/image25.png"/><Relationship Id="rId5" Type="http://schemas.openxmlformats.org/officeDocument/2006/relationships/image" Target="../media/image23.png"/><Relationship Id="rId15" Type="http://schemas.openxmlformats.org/officeDocument/2006/relationships/image" Target="../media/image12.svg"/><Relationship Id="rId23" Type="http://schemas.openxmlformats.org/officeDocument/2006/relationships/image" Target="../media/image18.sv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10" Type="http://schemas.openxmlformats.org/officeDocument/2006/relationships/image" Target="../media/image8.svg"/><Relationship Id="rId19" Type="http://schemas.openxmlformats.org/officeDocument/2006/relationships/slide" Target="slide3.xml"/><Relationship Id="rId31" Type="http://schemas.openxmlformats.org/officeDocument/2006/relationships/image" Target="../media/image3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8" Type="http://schemas.openxmlformats.org/officeDocument/2006/relationships/image" Target="../media/image6.sv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slide" Target="slide2.xml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4.svg"/><Relationship Id="rId21" Type="http://schemas.openxmlformats.org/officeDocument/2006/relationships/image" Target="../media/image18.sv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.png"/><Relationship Id="rId16" Type="http://schemas.openxmlformats.org/officeDocument/2006/relationships/slide" Target="slide3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11.png"/><Relationship Id="rId24" Type="http://schemas.openxmlformats.org/officeDocument/2006/relationships/slide" Target="slide1.xml"/><Relationship Id="rId5" Type="http://schemas.openxmlformats.org/officeDocument/2006/relationships/image" Target="../media/image6.svg"/><Relationship Id="rId15" Type="http://schemas.openxmlformats.org/officeDocument/2006/relationships/image" Target="../media/image14.svg"/><Relationship Id="rId23" Type="http://schemas.openxmlformats.org/officeDocument/2006/relationships/image" Target="../media/image20.svg"/><Relationship Id="rId28" Type="http://schemas.openxmlformats.org/officeDocument/2006/relationships/image" Target="../media/image22.png"/><Relationship Id="rId10" Type="http://schemas.openxmlformats.org/officeDocument/2006/relationships/image" Target="../media/image10.svg"/><Relationship Id="rId19" Type="http://schemas.openxmlformats.org/officeDocument/2006/relationships/slide" Target="slide4.xml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B82DD7-E7E3-8149-6C23-F58DCF5BD20A}"/>
              </a:ext>
            </a:extLst>
          </p:cNvPr>
          <p:cNvSpPr/>
          <p:nvPr/>
        </p:nvSpPr>
        <p:spPr>
          <a:xfrm rot="5400000" flipV="1">
            <a:off x="-6629583" y="737675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Graphic 20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7D0D08D7-5566-5B21-5824-DE2D21E53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F893D-A981-66D5-087A-F8210F1EEE37}"/>
              </a:ext>
            </a:extLst>
          </p:cNvPr>
          <p:cNvGrpSpPr/>
          <p:nvPr/>
        </p:nvGrpSpPr>
        <p:grpSpPr>
          <a:xfrm>
            <a:off x="756054" y="903362"/>
            <a:ext cx="884583" cy="884583"/>
            <a:chOff x="755167" y="905798"/>
            <a:chExt cx="884583" cy="88458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11DD2B-20A4-63F8-1A1D-5F5793F66870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FFD787DB-E81B-2272-4610-12E0F5B82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A4635A4-4065-E7CF-5E81-15740F895BE3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D5FA97-EB13-F2BE-DD01-DF887D1D7AEA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Users outline">
              <a:extLst>
                <a:ext uri="{FF2B5EF4-FFF2-40B4-BE49-F238E27FC236}">
                  <a16:creationId xmlns:a16="http://schemas.microsoft.com/office/drawing/2014/main" id="{0B441AAE-94C2-0790-747D-611AED385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0BDD3B-999E-F0C0-7425-C8D737EC763D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8F8BB0-C67A-0E7B-23E3-36842C648DAE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Stop with solid fill">
              <a:extLst>
                <a:ext uri="{FF2B5EF4-FFF2-40B4-BE49-F238E27FC236}">
                  <a16:creationId xmlns:a16="http://schemas.microsoft.com/office/drawing/2014/main" id="{5C7665F6-BB15-0B34-A192-93969DC58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CF640B-D413-5598-33EA-E4ACE58077B3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18A596-07A1-256E-6698-0F2B80C3C1BE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Computer with solid fill">
              <a:extLst>
                <a:ext uri="{FF2B5EF4-FFF2-40B4-BE49-F238E27FC236}">
                  <a16:creationId xmlns:a16="http://schemas.microsoft.com/office/drawing/2014/main" id="{9ABB799E-0C71-D145-0C70-10A87AEB2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CCBD53-5B0E-A4B6-9352-D08D6C1C6D91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5A0320-2CF2-2A10-9983-F657A51456F8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82C502A9-123D-917C-A912-D7F3C0CBC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5" action="ppaction://hlinksldjump"/>
            <a:extLst>
              <a:ext uri="{FF2B5EF4-FFF2-40B4-BE49-F238E27FC236}">
                <a16:creationId xmlns:a16="http://schemas.microsoft.com/office/drawing/2014/main" id="{D77600EF-7BC5-8EC2-F145-95CF3E9F022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hlinkClick r:id="rId18" action="ppaction://hlinksldjump"/>
            <a:extLst>
              <a:ext uri="{FF2B5EF4-FFF2-40B4-BE49-F238E27FC236}">
                <a16:creationId xmlns:a16="http://schemas.microsoft.com/office/drawing/2014/main" id="{DA26DEC9-F2D1-748F-E677-FF2A2859262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18BF3785-383C-9CFE-00EC-5F22E1A9DD1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B0CC8AB0-67DD-1F35-1D66-62C6E0FFCEB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3" name="Picture 2" descr="A logo of a musical band&#10;&#10;Description automatically generated with medium confidence">
            <a:extLst>
              <a:ext uri="{FF2B5EF4-FFF2-40B4-BE49-F238E27FC236}">
                <a16:creationId xmlns:a16="http://schemas.microsoft.com/office/drawing/2014/main" id="{BAF32585-02AC-D8E8-AC26-8138BEA5A95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34" y="965713"/>
            <a:ext cx="3999332" cy="3999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0C733F-56B6-3CA1-2431-AD82416543C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094919" y="-1932318"/>
            <a:ext cx="1619678" cy="16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6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1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36AD8AF3-C8B9-17CB-58F4-CAAE96CF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7173" y="297288"/>
            <a:ext cx="8582504" cy="1046880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Our team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B42CD8-779A-90A2-AFE9-9D660D6305CF}"/>
              </a:ext>
            </a:extLst>
          </p:cNvPr>
          <p:cNvSpPr/>
          <p:nvPr/>
        </p:nvSpPr>
        <p:spPr>
          <a:xfrm rot="5400000" flipV="1">
            <a:off x="-6609381" y="1862565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850D71-1695-5F28-BA47-D6A5B4BC37A0}"/>
              </a:ext>
            </a:extLst>
          </p:cNvPr>
          <p:cNvGrpSpPr/>
          <p:nvPr/>
        </p:nvGrpSpPr>
        <p:grpSpPr>
          <a:xfrm>
            <a:off x="-1095045" y="861601"/>
            <a:ext cx="934566" cy="884583"/>
            <a:chOff x="755167" y="905798"/>
            <a:chExt cx="934566" cy="88458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854FCD2-9EB9-4C5C-D4BC-CAD69457A79A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Play with solid fill">
              <a:extLst>
                <a:ext uri="{FF2B5EF4-FFF2-40B4-BE49-F238E27FC236}">
                  <a16:creationId xmlns:a16="http://schemas.microsoft.com/office/drawing/2014/main" id="{9A73BD6A-9A0E-11CB-25E6-2483490D0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6953" y="965578"/>
              <a:ext cx="772780" cy="76502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BFAC3C-D767-10E7-0C5A-CE5FF2BD1781}"/>
              </a:ext>
            </a:extLst>
          </p:cNvPr>
          <p:cNvGrpSpPr/>
          <p:nvPr/>
        </p:nvGrpSpPr>
        <p:grpSpPr>
          <a:xfrm>
            <a:off x="826857" y="2001578"/>
            <a:ext cx="914400" cy="923474"/>
            <a:chOff x="-1059970" y="2041905"/>
            <a:chExt cx="914400" cy="92347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164AAD2-F8A6-F61C-C066-E8DCAA2CA6EA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Graphic 57" descr="Users outline">
              <a:hlinkClick r:id="rId4" action="ppaction://hlinksldjump"/>
              <a:extLst>
                <a:ext uri="{FF2B5EF4-FFF2-40B4-BE49-F238E27FC236}">
                  <a16:creationId xmlns:a16="http://schemas.microsoft.com/office/drawing/2014/main" id="{50AC9DFD-043E-0D75-36BF-9BE202544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sp>
        <p:nvSpPr>
          <p:cNvPr id="3" name="AutoShape 4" descr="Profile picture of Иван Дойчинов Дочев">
            <a:extLst>
              <a:ext uri="{FF2B5EF4-FFF2-40B4-BE49-F238E27FC236}">
                <a16:creationId xmlns:a16="http://schemas.microsoft.com/office/drawing/2014/main" id="{62FB9DC5-BD5B-1693-4574-86386AD34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5425" y="-142439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37D63F6-3EBE-B1B1-5059-CBC352C2E710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305ACF1-D745-CFCC-152D-FB3932BFD566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Stop with solid fill">
              <a:extLst>
                <a:ext uri="{FF2B5EF4-FFF2-40B4-BE49-F238E27FC236}">
                  <a16:creationId xmlns:a16="http://schemas.microsoft.com/office/drawing/2014/main" id="{C9409BCE-C653-15BD-6933-631F0902C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1C2782C-E787-1CD4-BF7F-BD26E842BDF3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2C0353B-6C07-3884-9E04-3B01E57EFA70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5" name="Graphic 1024" descr="Computer with solid fill">
              <a:extLst>
                <a:ext uri="{FF2B5EF4-FFF2-40B4-BE49-F238E27FC236}">
                  <a16:creationId xmlns:a16="http://schemas.microsoft.com/office/drawing/2014/main" id="{20355CFE-74BF-8454-9653-9F1FE9EB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AE15172E-B691-1D06-D54D-EE2DF5D0A9EC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1028" name="Oval 1027">
              <a:extLst>
                <a:ext uri="{FF2B5EF4-FFF2-40B4-BE49-F238E27FC236}">
                  <a16:creationId xmlns:a16="http://schemas.microsoft.com/office/drawing/2014/main" id="{D3140750-C4AB-C953-D82D-5CF9347B6D06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Graphic 1029" descr="Programmer male with solid fill">
              <a:extLst>
                <a:ext uri="{FF2B5EF4-FFF2-40B4-BE49-F238E27FC236}">
                  <a16:creationId xmlns:a16="http://schemas.microsoft.com/office/drawing/2014/main" id="{F3BA0EA2-304D-B6EE-C94D-50899F8F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1032" name="Graphic 1031" descr="Users outline">
            <a:extLst>
              <a:ext uri="{FF2B5EF4-FFF2-40B4-BE49-F238E27FC236}">
                <a16:creationId xmlns:a16="http://schemas.microsoft.com/office/drawing/2014/main" id="{88953B80-8FFD-224A-19D7-7E8CB69E2F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045062" y="2006115"/>
            <a:ext cx="914400" cy="914400"/>
          </a:xfrm>
          <a:prstGeom prst="rect">
            <a:avLst/>
          </a:prstGeom>
        </p:spPr>
      </p:pic>
      <p:pic>
        <p:nvPicPr>
          <p:cNvPr id="1033" name="Graphic 1032" descr="Compute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1E0E89FA-97C4-5BBB-49C0-5C035D4E65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1034" name="Graphic 1033" descr="Programmer male with solid fill">
            <a:hlinkClick r:id="rId18" action="ppaction://hlinksldjump"/>
            <a:extLst>
              <a:ext uri="{FF2B5EF4-FFF2-40B4-BE49-F238E27FC236}">
                <a16:creationId xmlns:a16="http://schemas.microsoft.com/office/drawing/2014/main" id="{7B90CCA7-E32B-DA27-8659-42AF2737C3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1035" name="Graphic 1034" descr="Stop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6BF8B542-ADA5-03B8-FFAE-4A5005D81FC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1036" name="Graphic 1035" descr="Play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1D06A6D6-AA75-B36C-3511-C8AB2079470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445" y="820728"/>
            <a:ext cx="772780" cy="765022"/>
          </a:xfrm>
          <a:prstGeom prst="rect">
            <a:avLst/>
          </a:prstGeom>
        </p:spPr>
      </p:pic>
      <p:sp>
        <p:nvSpPr>
          <p:cNvPr id="1037" name="TextBox 1036">
            <a:extLst>
              <a:ext uri="{FF2B5EF4-FFF2-40B4-BE49-F238E27FC236}">
                <a16:creationId xmlns:a16="http://schemas.microsoft.com/office/drawing/2014/main" id="{0651E5F5-A105-A4BF-6E0C-FAF9CCF8EE73}"/>
              </a:ext>
            </a:extLst>
          </p:cNvPr>
          <p:cNvSpPr txBox="1"/>
          <p:nvPr/>
        </p:nvSpPr>
        <p:spPr>
          <a:xfrm>
            <a:off x="8848046" y="4085698"/>
            <a:ext cx="142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Ivan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Dochev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34FC7C28-FC0E-0BF0-EDEE-6041ABB14237}"/>
              </a:ext>
            </a:extLst>
          </p:cNvPr>
          <p:cNvSpPr txBox="1"/>
          <p:nvPr/>
        </p:nvSpPr>
        <p:spPr>
          <a:xfrm>
            <a:off x="8526959" y="4422208"/>
            <a:ext cx="206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Back-end developer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D58B2D89-D973-B1AA-5DDF-0C80BFE69EBC}"/>
              </a:ext>
            </a:extLst>
          </p:cNvPr>
          <p:cNvSpPr txBox="1"/>
          <p:nvPr/>
        </p:nvSpPr>
        <p:spPr>
          <a:xfrm>
            <a:off x="2779443" y="1400343"/>
            <a:ext cx="17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Todor Atanasov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4F0E3E52-7C29-60D9-FBE2-97723C393BF2}"/>
              </a:ext>
            </a:extLst>
          </p:cNvPr>
          <p:cNvSpPr txBox="1"/>
          <p:nvPr/>
        </p:nvSpPr>
        <p:spPr>
          <a:xfrm>
            <a:off x="2918235" y="1696741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Scrum trainer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BDE48725-6471-64DF-4942-3F0439828A5D}"/>
              </a:ext>
            </a:extLst>
          </p:cNvPr>
          <p:cNvSpPr txBox="1"/>
          <p:nvPr/>
        </p:nvSpPr>
        <p:spPr>
          <a:xfrm>
            <a:off x="2816572" y="4085698"/>
            <a:ext cx="167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Aleks Kazakov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10A9C1DA-38E5-4D70-366B-77FA5BD85164}"/>
              </a:ext>
            </a:extLst>
          </p:cNvPr>
          <p:cNvSpPr txBox="1"/>
          <p:nvPr/>
        </p:nvSpPr>
        <p:spPr>
          <a:xfrm>
            <a:off x="2622702" y="4422208"/>
            <a:ext cx="205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Back-end developer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D42F3662-E706-7F7D-1AC3-CA1322CA05C3}"/>
              </a:ext>
            </a:extLst>
          </p:cNvPr>
          <p:cNvSpPr txBox="1"/>
          <p:nvPr/>
        </p:nvSpPr>
        <p:spPr>
          <a:xfrm>
            <a:off x="8705092" y="1400343"/>
            <a:ext cx="171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Martin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Nenkov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4A980969-0835-3BEB-9CCD-605332B28FA5}"/>
              </a:ext>
            </a:extLst>
          </p:cNvPr>
          <p:cNvSpPr txBox="1"/>
          <p:nvPr/>
        </p:nvSpPr>
        <p:spPr>
          <a:xfrm>
            <a:off x="9052088" y="1641320"/>
            <a:ext cx="101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Designer</a:t>
            </a:r>
          </a:p>
        </p:txBody>
      </p:sp>
      <p:pic>
        <p:nvPicPr>
          <p:cNvPr id="12" name="Picture 10" descr="Blue color shades, combinations, palettes, schemes">
            <a:extLst>
              <a:ext uri="{FF2B5EF4-FFF2-40B4-BE49-F238E27FC236}">
                <a16:creationId xmlns:a16="http://schemas.microsoft.com/office/drawing/2014/main" id="{E4B9168D-DDBD-9D4B-1F3D-30D2F9716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26" y="-2212235"/>
            <a:ext cx="2880609" cy="192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erson in a blue shirt&#10;&#10;Description automatically generated">
            <a:extLst>
              <a:ext uri="{FF2B5EF4-FFF2-40B4-BE49-F238E27FC236}">
                <a16:creationId xmlns:a16="http://schemas.microsoft.com/office/drawing/2014/main" id="{CD96FEEC-35F4-DD53-2613-7017FC184B4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01" y="2106705"/>
            <a:ext cx="1918299" cy="1918299"/>
          </a:xfrm>
          <a:prstGeom prst="rect">
            <a:avLst/>
          </a:prstGeom>
        </p:spPr>
      </p:pic>
      <p:pic>
        <p:nvPicPr>
          <p:cNvPr id="6" name="Picture 5" descr="A person in a white shirt&#10;&#10;Description automatically generated">
            <a:extLst>
              <a:ext uri="{FF2B5EF4-FFF2-40B4-BE49-F238E27FC236}">
                <a16:creationId xmlns:a16="http://schemas.microsoft.com/office/drawing/2014/main" id="{67CED3A8-4DE9-E7BE-2D28-FB4D971C217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702" y="4794580"/>
            <a:ext cx="1920240" cy="1920240"/>
          </a:xfrm>
          <a:prstGeom prst="rect">
            <a:avLst/>
          </a:prstGeom>
        </p:spPr>
      </p:pic>
      <p:pic>
        <p:nvPicPr>
          <p:cNvPr id="8" name="Picture 7" descr="A child in a white shirt&#10;&#10;Description automatically generated">
            <a:extLst>
              <a:ext uri="{FF2B5EF4-FFF2-40B4-BE49-F238E27FC236}">
                <a16:creationId xmlns:a16="http://schemas.microsoft.com/office/drawing/2014/main" id="{001AF6E9-B955-9F08-58C5-AD66F1AF369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020" y="4791540"/>
            <a:ext cx="1923280" cy="1923280"/>
          </a:xfrm>
          <a:prstGeom prst="rect">
            <a:avLst/>
          </a:prstGeom>
        </p:spPr>
      </p:pic>
      <p:pic>
        <p:nvPicPr>
          <p:cNvPr id="10" name="Picture 9" descr="A person in a blue shirt&#10;&#10;Description automatically generated">
            <a:extLst>
              <a:ext uri="{FF2B5EF4-FFF2-40B4-BE49-F238E27FC236}">
                <a16:creationId xmlns:a16="http://schemas.microsoft.com/office/drawing/2014/main" id="{FA872521-EB01-C51D-4401-13296A2B2D1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662" y="2101724"/>
            <a:ext cx="1923280" cy="19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5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D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49DC0FA-9113-8D04-BD2B-A5DE50506343}"/>
              </a:ext>
            </a:extLst>
          </p:cNvPr>
          <p:cNvSpPr/>
          <p:nvPr/>
        </p:nvSpPr>
        <p:spPr>
          <a:xfrm rot="5400000" flipV="1">
            <a:off x="-6610470" y="2821017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9" name="Graphic 18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254485E1-E614-A381-9879-BE1E11B60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9168BCD-7D5D-EC38-CC48-8E6C2591EC81}"/>
              </a:ext>
            </a:extLst>
          </p:cNvPr>
          <p:cNvGrpSpPr/>
          <p:nvPr/>
        </p:nvGrpSpPr>
        <p:grpSpPr>
          <a:xfrm>
            <a:off x="-1066029" y="861601"/>
            <a:ext cx="884583" cy="884583"/>
            <a:chOff x="755167" y="905798"/>
            <a:chExt cx="884583" cy="88458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9CAC1A6-DCEE-0ED1-1BB0-111BA471B204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Play with solid fill">
              <a:extLst>
                <a:ext uri="{FF2B5EF4-FFF2-40B4-BE49-F238E27FC236}">
                  <a16:creationId xmlns:a16="http://schemas.microsoft.com/office/drawing/2014/main" id="{B0941C62-BFFA-2099-C689-6A6D822C8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43C94D-9EA6-12E7-2E74-A35EA8B7D623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688387D-2D79-0746-29CE-4D4326F8F07F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Users outline">
              <a:extLst>
                <a:ext uri="{FF2B5EF4-FFF2-40B4-BE49-F238E27FC236}">
                  <a16:creationId xmlns:a16="http://schemas.microsoft.com/office/drawing/2014/main" id="{942C5B5F-3BFC-BFE1-5264-6510894B3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A04A292-37E9-3312-5034-074C163E34CD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137F5BC-16EE-9C62-AE08-7E7438423E54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Stop with solid fill">
              <a:extLst>
                <a:ext uri="{FF2B5EF4-FFF2-40B4-BE49-F238E27FC236}">
                  <a16:creationId xmlns:a16="http://schemas.microsoft.com/office/drawing/2014/main" id="{2AD5B11A-1B31-F331-6BFD-62F121ECA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B97BB3-977A-367D-3538-370264C039F7}"/>
              </a:ext>
            </a:extLst>
          </p:cNvPr>
          <p:cNvGrpSpPr/>
          <p:nvPr/>
        </p:nvGrpSpPr>
        <p:grpSpPr>
          <a:xfrm>
            <a:off x="826857" y="2986707"/>
            <a:ext cx="884583" cy="884583"/>
            <a:chOff x="-1041315" y="3159746"/>
            <a:chExt cx="884583" cy="88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B141BBF-9DDF-6804-83E0-9AFD234DAFA8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omputer with solid fill">
              <a:hlinkClick r:id="rId11" action="ppaction://hlinksldjump"/>
              <a:extLst>
                <a:ext uri="{FF2B5EF4-FFF2-40B4-BE49-F238E27FC236}">
                  <a16:creationId xmlns:a16="http://schemas.microsoft.com/office/drawing/2014/main" id="{0221BA2C-C317-0746-394A-3A08C3A4F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E1CEB1-1D87-4D15-E95A-BD2D0829EAC5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D2E963-FA36-0ABA-16EB-86DCA87ECC7C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Programmer male with solid fill">
              <a:extLst>
                <a:ext uri="{FF2B5EF4-FFF2-40B4-BE49-F238E27FC236}">
                  <a16:creationId xmlns:a16="http://schemas.microsoft.com/office/drawing/2014/main" id="{05B8B25E-34D7-E4C6-2637-4048286B7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B2357D11-B139-B83D-46B9-E932E710FE4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extLst>
              <a:ext uri="{FF2B5EF4-FFF2-40B4-BE49-F238E27FC236}">
                <a16:creationId xmlns:a16="http://schemas.microsoft.com/office/drawing/2014/main" id="{08E8854E-088E-CD26-3AD9-5496A40D8E6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968909" y="3185967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6600A1E4-5CB9-7E9D-7481-1D84E1BCAFC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D5FD993D-3CB1-FB51-B0CB-9F64DC926A2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48" name="Graphic 47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A3C21F68-EFAE-812F-DE17-880B3858CB9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02445" y="944150"/>
            <a:ext cx="772780" cy="76502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F1C0F74-B3A3-1482-5342-120E812D66F9}"/>
              </a:ext>
            </a:extLst>
          </p:cNvPr>
          <p:cNvSpPr txBox="1"/>
          <p:nvPr/>
        </p:nvSpPr>
        <p:spPr>
          <a:xfrm>
            <a:off x="8124825" y="747625"/>
            <a:ext cx="2454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plan!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82B840E5-35DE-A5DE-2E5F-DFCEB2296E9D}"/>
              </a:ext>
            </a:extLst>
          </p:cNvPr>
          <p:cNvCxnSpPr>
            <a:cxnSpLocks/>
          </p:cNvCxnSpPr>
          <p:nvPr/>
        </p:nvCxnSpPr>
        <p:spPr>
          <a:xfrm>
            <a:off x="4895850" y="2707071"/>
            <a:ext cx="2286000" cy="674304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8575844-7F91-35A7-7B7D-690C2F030C8F}"/>
              </a:ext>
            </a:extLst>
          </p:cNvPr>
          <p:cNvCxnSpPr/>
          <p:nvPr/>
        </p:nvCxnSpPr>
        <p:spPr>
          <a:xfrm rot="10800000" flipV="1">
            <a:off x="5664938" y="3815144"/>
            <a:ext cx="1516912" cy="1094993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0" descr="Blue color shades, combinations, palettes, schemes">
            <a:extLst>
              <a:ext uri="{FF2B5EF4-FFF2-40B4-BE49-F238E27FC236}">
                <a16:creationId xmlns:a16="http://schemas.microsoft.com/office/drawing/2014/main" id="{FC5F3550-0017-F373-6066-374AFC63A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26" y="-2212235"/>
            <a:ext cx="2880609" cy="192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usiness Team Brainstormin, Discussing Graphic by DEEMKA STUDIO · Creative  Fabrica">
            <a:extLst>
              <a:ext uri="{FF2B5EF4-FFF2-40B4-BE49-F238E27FC236}">
                <a16:creationId xmlns:a16="http://schemas.microsoft.com/office/drawing/2014/main" id="{BAA19D53-AFB4-6042-95C9-6F13A47B5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388" y="2107055"/>
            <a:ext cx="3829561" cy="254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dea - Free business icons">
            <a:extLst>
              <a:ext uri="{FF2B5EF4-FFF2-40B4-BE49-F238E27FC236}">
                <a16:creationId xmlns:a16="http://schemas.microsoft.com/office/drawing/2014/main" id="{8683960E-5382-2381-04D8-B8162B9BA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730" y="1303892"/>
            <a:ext cx="1925863" cy="192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est Coding Homework Help - Programming Homework Help">
            <a:extLst>
              <a:ext uri="{FF2B5EF4-FFF2-40B4-BE49-F238E27FC236}">
                <a16:creationId xmlns:a16="http://schemas.microsoft.com/office/drawing/2014/main" id="{F0C89970-4D86-7B3D-6D51-7C6EFEEE1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997" y="3829771"/>
            <a:ext cx="2579252" cy="257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8D44F4-732A-29C1-085A-57572C947C16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735367" y="-2356338"/>
            <a:ext cx="1619678" cy="16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07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E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FFF1-1362-526C-5FA8-09D014ECA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5639" y="378267"/>
            <a:ext cx="8153448" cy="9666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Technologies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EF5E70D-6640-7073-FAAA-F88603CD9BEA}"/>
              </a:ext>
            </a:extLst>
          </p:cNvPr>
          <p:cNvSpPr/>
          <p:nvPr/>
        </p:nvSpPr>
        <p:spPr>
          <a:xfrm rot="5400000" flipV="1">
            <a:off x="-6629583" y="4038658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6" name="Graphic 25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0EAF023C-483F-98C8-25C6-C3E6925B9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DA613E0-2F29-6FB6-DFBB-88F1BB6331E9}"/>
              </a:ext>
            </a:extLst>
          </p:cNvPr>
          <p:cNvGrpSpPr/>
          <p:nvPr/>
        </p:nvGrpSpPr>
        <p:grpSpPr>
          <a:xfrm>
            <a:off x="-1076330" y="861601"/>
            <a:ext cx="2088932" cy="884583"/>
            <a:chOff x="755167" y="905798"/>
            <a:chExt cx="2088932" cy="88458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97184E-81BF-0185-C93D-863AB8FE7605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EFD0DCDB-6201-A48E-3C3D-C501A74F7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71319" y="965578"/>
              <a:ext cx="772780" cy="76502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A8C9A6-15D1-2A58-21D2-5226F1EEAFFF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7CD8619-45D8-2C0E-A5D8-986EFF26C6A3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s outline">
              <a:extLst>
                <a:ext uri="{FF2B5EF4-FFF2-40B4-BE49-F238E27FC236}">
                  <a16:creationId xmlns:a16="http://schemas.microsoft.com/office/drawing/2014/main" id="{97C79D82-3693-8E7E-317B-BB9F01B6B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A57537-4B92-8988-6BAF-72FE50E95E47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C73677-FA01-D360-7B1A-FBBF790F56B0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Stop with solid fill">
              <a:extLst>
                <a:ext uri="{FF2B5EF4-FFF2-40B4-BE49-F238E27FC236}">
                  <a16:creationId xmlns:a16="http://schemas.microsoft.com/office/drawing/2014/main" id="{BEB83969-26BF-5E44-479A-79B81DA7D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1658EC-2BC9-7CAF-99C2-2A2CF4762DA4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71B1EC-AC20-49D6-7609-5A0E96920AF7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Computer with solid fill">
              <a:extLst>
                <a:ext uri="{FF2B5EF4-FFF2-40B4-BE49-F238E27FC236}">
                  <a16:creationId xmlns:a16="http://schemas.microsoft.com/office/drawing/2014/main" id="{1C0DDCBA-F582-C24D-2C5F-575118D36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71D29D9-2497-17B4-BE34-BBB26756E07E}"/>
              </a:ext>
            </a:extLst>
          </p:cNvPr>
          <p:cNvGrpSpPr/>
          <p:nvPr/>
        </p:nvGrpSpPr>
        <p:grpSpPr>
          <a:xfrm>
            <a:off x="826857" y="4191597"/>
            <a:ext cx="884583" cy="910080"/>
            <a:chOff x="-1045062" y="4178850"/>
            <a:chExt cx="884583" cy="91008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471566-02EE-C7A6-307A-03FD49858EE8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Programmer male with solid fill">
              <a:hlinkClick r:id="rId13" action="ppaction://hlinksldjump"/>
              <a:extLst>
                <a:ext uri="{FF2B5EF4-FFF2-40B4-BE49-F238E27FC236}">
                  <a16:creationId xmlns:a16="http://schemas.microsoft.com/office/drawing/2014/main" id="{B32AE3AC-3AC4-F7D7-C1FB-D9F833D6B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8" name="Graphic 47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31E9B239-9232-E1A6-1582-AC44A035452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9" name="Graphic 48" descr="Computer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48849D66-5BD9-9ADB-9955-7968B8E95AA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50" name="Graphic 49" descr="Programmer male with solid fill">
            <a:extLst>
              <a:ext uri="{FF2B5EF4-FFF2-40B4-BE49-F238E27FC236}">
                <a16:creationId xmlns:a16="http://schemas.microsoft.com/office/drawing/2014/main" id="{73AAB945-84A4-FC14-181C-A5D718996D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1000938" y="4162380"/>
            <a:ext cx="805649" cy="805649"/>
          </a:xfrm>
          <a:prstGeom prst="rect">
            <a:avLst/>
          </a:prstGeom>
        </p:spPr>
      </p:pic>
      <p:pic>
        <p:nvPicPr>
          <p:cNvPr id="51" name="Graphic 50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6B5E0944-F21F-B92C-F7F7-D6C74DA3064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3076" name="Picture 4" descr="Git - Logo Downloads">
            <a:extLst>
              <a:ext uri="{FF2B5EF4-FFF2-40B4-BE49-F238E27FC236}">
                <a16:creationId xmlns:a16="http://schemas.microsoft.com/office/drawing/2014/main" id="{7E9CC5C0-9FA1-10E2-1477-4C802B01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425" y="1638777"/>
            <a:ext cx="1543247" cy="154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ithub Logo - Free social media icons">
            <a:extLst>
              <a:ext uri="{FF2B5EF4-FFF2-40B4-BE49-F238E27FC236}">
                <a16:creationId xmlns:a16="http://schemas.microsoft.com/office/drawing/2014/main" id="{1DB23647-3695-E1C6-DD76-A5E3B99D3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709" y="3557937"/>
            <a:ext cx="1439309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702CF62C-B780-589F-0381-01B086B11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088" y="1638777"/>
            <a:ext cx="1546591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05EB4E0-1F5C-982E-7140-D4DD7F49D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960" y="1647189"/>
            <a:ext cx="1546590" cy="14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C5BA8322-9193-96A4-CE89-365DC02A2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831" y="1638777"/>
            <a:ext cx="1546017" cy="14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FD0CE31B-2AB5-A193-B002-95C855359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45" y="3602036"/>
            <a:ext cx="1439310" cy="143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4DD2955C-9FE8-843D-FB16-FB5E4415E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849" y="3602036"/>
            <a:ext cx="1439309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E2C37D-16E7-67D8-2B38-DDA2D9331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496" y="1638777"/>
            <a:ext cx="1546017" cy="14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4D382DB-E8C9-CCBF-6762-2F936238F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184" y="3602036"/>
            <a:ext cx="1439310" cy="143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skel (@piskelapp) / Twitter">
            <a:extLst>
              <a:ext uri="{FF2B5EF4-FFF2-40B4-BE49-F238E27FC236}">
                <a16:creationId xmlns:a16="http://schemas.microsoft.com/office/drawing/2014/main" id="{F08843D5-73F0-EC22-A8A7-6EA33136D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881" y="3544071"/>
            <a:ext cx="1552622" cy="155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Blue color shades, combinations, palettes, schemes">
            <a:extLst>
              <a:ext uri="{FF2B5EF4-FFF2-40B4-BE49-F238E27FC236}">
                <a16:creationId xmlns:a16="http://schemas.microsoft.com/office/drawing/2014/main" id="{0F26E789-93A6-08D9-610A-36C589F5B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26" y="-2212235"/>
            <a:ext cx="2880609" cy="192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llustrator Logo and symbol, meaning, history, PNG, brand">
            <a:extLst>
              <a:ext uri="{FF2B5EF4-FFF2-40B4-BE49-F238E27FC236}">
                <a16:creationId xmlns:a16="http://schemas.microsoft.com/office/drawing/2014/main" id="{56E2A787-9737-B95C-F48F-BDFA488D5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894" y="5257800"/>
            <a:ext cx="2484937" cy="15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B7EE75-ED21-66CD-FE5B-A3FFE4D17938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186628" y="-2054289"/>
            <a:ext cx="1619678" cy="16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49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F111E68-558E-C5E2-3654-5A736E6A8875}"/>
              </a:ext>
            </a:extLst>
          </p:cNvPr>
          <p:cNvSpPr/>
          <p:nvPr/>
        </p:nvSpPr>
        <p:spPr>
          <a:xfrm rot="5400000" flipV="1">
            <a:off x="-6610470" y="5092110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83DB41-CD42-4745-72CF-222D0A3D2022}"/>
              </a:ext>
            </a:extLst>
          </p:cNvPr>
          <p:cNvGrpSpPr/>
          <p:nvPr/>
        </p:nvGrpSpPr>
        <p:grpSpPr>
          <a:xfrm>
            <a:off x="-1063102" y="861601"/>
            <a:ext cx="884583" cy="884583"/>
            <a:chOff x="755167" y="905798"/>
            <a:chExt cx="884583" cy="88458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D85C696-8194-4378-0675-F15C2C6AE59D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Play with solid fill">
              <a:extLst>
                <a:ext uri="{FF2B5EF4-FFF2-40B4-BE49-F238E27FC236}">
                  <a16:creationId xmlns:a16="http://schemas.microsoft.com/office/drawing/2014/main" id="{DECFAC28-F3E0-25D5-05C5-A6A60A719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9A32F0-2785-73AC-21D8-7B008FD08D97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2652FD0-CF1F-4416-8215-570D8C152C6C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Users outline">
              <a:extLst>
                <a:ext uri="{FF2B5EF4-FFF2-40B4-BE49-F238E27FC236}">
                  <a16:creationId xmlns:a16="http://schemas.microsoft.com/office/drawing/2014/main" id="{90703013-8B10-BD3A-2877-C8192DACD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23FDB2-6EFA-DCB7-A389-C198BE18D37F}"/>
              </a:ext>
            </a:extLst>
          </p:cNvPr>
          <p:cNvGrpSpPr/>
          <p:nvPr/>
        </p:nvGrpSpPr>
        <p:grpSpPr>
          <a:xfrm>
            <a:off x="775167" y="5257797"/>
            <a:ext cx="884583" cy="884583"/>
            <a:chOff x="-1076330" y="5257800"/>
            <a:chExt cx="884583" cy="8845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D2F0F44-2730-954F-3442-5513A7A3847C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Stop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18DDFCB0-3741-1806-2FCF-FF3C1E934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3E3F12-79EE-C9C5-3492-A30789916C50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409FD40-EA42-2BC5-B0FB-7D9FBDB4B190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omputer with solid fill">
              <a:extLst>
                <a:ext uri="{FF2B5EF4-FFF2-40B4-BE49-F238E27FC236}">
                  <a16:creationId xmlns:a16="http://schemas.microsoft.com/office/drawing/2014/main" id="{24141CB4-1792-E00F-E217-FEE7AC3A1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73CFD7D-208B-9CF2-B941-F2A76F029206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A9245E0-A14B-91BE-B40B-FBC8740726C1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Programmer male with solid fill">
              <a:extLst>
                <a:ext uri="{FF2B5EF4-FFF2-40B4-BE49-F238E27FC236}">
                  <a16:creationId xmlns:a16="http://schemas.microsoft.com/office/drawing/2014/main" id="{A947F80A-7161-67A4-7F52-00934C6C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3" action="ppaction://hlinksldjump"/>
            <a:extLst>
              <a:ext uri="{FF2B5EF4-FFF2-40B4-BE49-F238E27FC236}">
                <a16:creationId xmlns:a16="http://schemas.microsoft.com/office/drawing/2014/main" id="{94DD00EF-7F49-65BB-A1CC-1721F3DF33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hlinkClick r:id="rId16" action="ppaction://hlinksldjump"/>
            <a:extLst>
              <a:ext uri="{FF2B5EF4-FFF2-40B4-BE49-F238E27FC236}">
                <a16:creationId xmlns:a16="http://schemas.microsoft.com/office/drawing/2014/main" id="{FD910882-258F-0B4C-48D4-602A89F6077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039FFAA4-9C58-F23B-5E5E-5EFDD68474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extLst>
              <a:ext uri="{FF2B5EF4-FFF2-40B4-BE49-F238E27FC236}">
                <a16:creationId xmlns:a16="http://schemas.microsoft.com/office/drawing/2014/main" id="{61A6B90B-BEC7-2277-7949-0DFCA79DDF1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966467" y="5417568"/>
            <a:ext cx="772437" cy="77243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01998F5-C1AF-8265-15A5-FB929B8E42F4}"/>
              </a:ext>
            </a:extLst>
          </p:cNvPr>
          <p:cNvSpPr txBox="1"/>
          <p:nvPr/>
        </p:nvSpPr>
        <p:spPr>
          <a:xfrm>
            <a:off x="3967546" y="2598003"/>
            <a:ext cx="64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jump to the code!</a:t>
            </a:r>
          </a:p>
        </p:txBody>
      </p:sp>
      <p:pic>
        <p:nvPicPr>
          <p:cNvPr id="49" name="Graphic 48" descr="Play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EEC7CBA1-B269-530C-DF82-DA84A186752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79435" y="947173"/>
            <a:ext cx="772780" cy="765022"/>
          </a:xfrm>
          <a:prstGeom prst="rect">
            <a:avLst/>
          </a:prstGeom>
        </p:spPr>
      </p:pic>
      <p:pic>
        <p:nvPicPr>
          <p:cNvPr id="4" name="Picture 10" descr="Blue color shades, combinations, palettes, schemes">
            <a:extLst>
              <a:ext uri="{FF2B5EF4-FFF2-40B4-BE49-F238E27FC236}">
                <a16:creationId xmlns:a16="http://schemas.microsoft.com/office/drawing/2014/main" id="{B5618567-A3CB-2492-4896-BEDE8AC53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26" y="-2212235"/>
            <a:ext cx="2880609" cy="192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BAA3F1-078E-36CE-609A-40E1774D132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186628" y="-2054289"/>
            <a:ext cx="1619678" cy="16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18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572350D06CA4648BEB4D0A7AC480A77" ma:contentTypeVersion="12" ma:contentTypeDescription="Създаване на нов документ" ma:contentTypeScope="" ma:versionID="aa0be7debaa3b23b924d3f73c12315ce">
  <xsd:schema xmlns:xsd="http://www.w3.org/2001/XMLSchema" xmlns:xs="http://www.w3.org/2001/XMLSchema" xmlns:p="http://schemas.microsoft.com/office/2006/metadata/properties" xmlns:ns3="81b0186a-5304-4fc4-b7ba-08fd66ef1995" xmlns:ns4="c2ea8659-bc04-4a8d-85a8-e3c83ebd3738" targetNamespace="http://schemas.microsoft.com/office/2006/metadata/properties" ma:root="true" ma:fieldsID="2538da02d3bdf0b4d710a3235e3af648" ns3:_="" ns4:_="">
    <xsd:import namespace="81b0186a-5304-4fc4-b7ba-08fd66ef1995"/>
    <xsd:import namespace="c2ea8659-bc04-4a8d-85a8-e3c83ebd373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0186a-5304-4fc4-b7ba-08fd66ef19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a8659-bc04-4a8d-85a8-e3c83ebd37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3253EF-56F9-4F0A-9CBD-ED7070F304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b0186a-5304-4fc4-b7ba-08fd66ef1995"/>
    <ds:schemaRef ds:uri="c2ea8659-bc04-4a8d-85a8-e3c83ebd37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7C0069-64A7-47EC-A2D7-753BF1FD2584}">
  <ds:schemaRefs>
    <ds:schemaRef ds:uri="81b0186a-5304-4fc4-b7ba-08fd66ef1995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2ea8659-bc04-4a8d-85a8-e3c83ebd3738"/>
  </ds:schemaRefs>
</ds:datastoreItem>
</file>

<file path=customXml/itemProps3.xml><?xml version="1.0" encoding="utf-8"?>
<ds:datastoreItem xmlns:ds="http://schemas.openxmlformats.org/officeDocument/2006/customXml" ds:itemID="{0F8E85DB-CC93-42B5-B825-76D9AB0141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Our team</vt:lpstr>
      <vt:lpstr>PowerPoint Presentation</vt:lpstr>
      <vt:lpstr>Used Technologies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Тодор Йорданов Атанасов</dc:creator>
  <cp:lastModifiedBy>Тодор Йорданов Атанасов</cp:lastModifiedBy>
  <cp:revision>12</cp:revision>
  <dcterms:created xsi:type="dcterms:W3CDTF">2022-11-27T11:06:10Z</dcterms:created>
  <dcterms:modified xsi:type="dcterms:W3CDTF">2023-11-12T11:36:43Z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0x010100C572350D06CA4648BEB4D0A7AC480A77</vt:lpwstr>
  </property>
</Properties>
</file>