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4" r:id="rId7"/>
    <p:sldId id="259" r:id="rId8"/>
    <p:sldId id="263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947"/>
    <a:srgbClr val="B17457"/>
    <a:srgbClr val="D8D2C3"/>
    <a:srgbClr val="FBF7F1"/>
    <a:srgbClr val="F4EEFF"/>
    <a:srgbClr val="424874"/>
    <a:srgbClr val="DCD6F7"/>
    <a:srgbClr val="E5E8EE"/>
    <a:srgbClr val="A6B1E1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54F2D-A2BE-87B4-E015-5FF3774B6881}" v="138" dt="2024-02-22T12:02:3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6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24" Type="http://schemas.openxmlformats.org/officeDocument/2006/relationships/slide" Target="slide8.xml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1.png"/><Relationship Id="rId10" Type="http://schemas.openxmlformats.org/officeDocument/2006/relationships/image" Target="../media/image8.svg"/><Relationship Id="rId19" Type="http://schemas.openxmlformats.org/officeDocument/2006/relationships/slide" Target="slide4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34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1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32" Type="http://schemas.openxmlformats.org/officeDocument/2006/relationships/image" Target="../media/image37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3.png"/><Relationship Id="rId10" Type="http://schemas.openxmlformats.org/officeDocument/2006/relationships/image" Target="../media/image8.svg"/><Relationship Id="rId19" Type="http://schemas.openxmlformats.org/officeDocument/2006/relationships/slide" Target="slide4.xml"/><Relationship Id="rId31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8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44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32" Type="http://schemas.openxmlformats.org/officeDocument/2006/relationships/image" Target="../media/image21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40.png"/><Relationship Id="rId10" Type="http://schemas.openxmlformats.org/officeDocument/2006/relationships/image" Target="../media/image8.svg"/><Relationship Id="rId19" Type="http://schemas.openxmlformats.org/officeDocument/2006/relationships/slide" Target="slide4.xml"/><Relationship Id="rId31" Type="http://schemas.openxmlformats.org/officeDocument/2006/relationships/image" Target="../media/image4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745B0-E954-8AE3-CC5D-C6CDF4C4B30C}"/>
              </a:ext>
            </a:extLst>
          </p:cNvPr>
          <p:cNvSpPr txBox="1"/>
          <p:nvPr/>
        </p:nvSpPr>
        <p:spPr>
          <a:xfrm>
            <a:off x="2238103" y="1160808"/>
            <a:ext cx="66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D215A-0774-5252-9411-DDECC8A1EE37}"/>
              </a:ext>
            </a:extLst>
          </p:cNvPr>
          <p:cNvSpPr txBox="1"/>
          <p:nvPr/>
        </p:nvSpPr>
        <p:spPr>
          <a:xfrm>
            <a:off x="2238103" y="1160808"/>
            <a:ext cx="66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D1E67-855A-23B9-693B-E7651E4C9C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1986CC4C-86D3-43C4-9AC0-E2E421CEAF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3" y="2965450"/>
            <a:ext cx="4864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35885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305975" y="4936848"/>
            <a:ext cx="252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sz="24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7792426" y="4906070"/>
            <a:ext cx="262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63" y="2234797"/>
            <a:ext cx="2129862" cy="238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27" y="2237175"/>
            <a:ext cx="1923280" cy="238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79A70F-631B-91B8-CE30-5F82E7F50F9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AC3BB-8047-CF8D-FAC9-0D03F1B89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B3C4569-267B-47C9-40F5-138045AE4BAF}"/>
              </a:ext>
            </a:extLst>
          </p:cNvPr>
          <p:cNvSpPr/>
          <p:nvPr/>
        </p:nvSpPr>
        <p:spPr>
          <a:xfrm rot="5400000" flipV="1">
            <a:off x="-6625222" y="282699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CFF1989-F438-BD1E-EEC1-6CA945C0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1A42E2B-2355-16BE-944C-7BBD58138E14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8830CD-5C29-CA99-20DE-DC410E4604F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89B3FBAB-4D7F-E069-768D-10F62D7B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36B66C-9F83-406A-035B-B76165F12EE8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C801B4-E566-3C8A-56A0-46073D9AD90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CBC38E3-F937-4780-493D-0E55DD06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079274-1ABF-2EA7-2550-A891AAC6ED21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95A03E-47F6-4DD5-9519-35EEA4D24281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B1E648-ADFD-27D6-18A4-CEF57189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E88D6E-8C16-C60E-148A-5FECDC73B07F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507E24-3A26-8269-D824-341BE5B02D7A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650B9755-E16E-2728-AFAF-036A5784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0ED8CB-C0A0-79DE-746C-758276989BDF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91B4AA-6F4A-A61F-EDE3-7E362E3A6B9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76124D09-B232-5A4E-0E7E-B8727F65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63AD30F8-7CFF-4199-B4B2-DA32E0A6C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D7F7476D-7DB1-2406-B412-269F1EABF3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FFC10720-56BE-4124-7E39-EEE50903B3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C82CEF6-1369-FC36-5D28-1979D6192D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9CECEFF2-05B5-1A38-6B38-44A308E9C3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C4EB593-9069-B760-33E7-5A21E769070A}"/>
              </a:ext>
            </a:extLst>
          </p:cNvPr>
          <p:cNvSpPr txBox="1"/>
          <p:nvPr/>
        </p:nvSpPr>
        <p:spPr>
          <a:xfrm>
            <a:off x="7509409" y="747625"/>
            <a:ext cx="306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4A494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Проблемът!</a:t>
            </a:r>
            <a:endParaRPr lang="en-US" sz="4000" dirty="0">
              <a:solidFill>
                <a:srgbClr val="4A494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9484B-3AB9-23CF-55A2-9AC482D1EF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5" name="Picture 4" descr="A map with many small objects&#10;&#10;Description automatically generated with medium confidence">
            <a:extLst>
              <a:ext uri="{FF2B5EF4-FFF2-40B4-BE49-F238E27FC236}">
                <a16:creationId xmlns:a16="http://schemas.microsoft.com/office/drawing/2014/main" id="{B0AA1D7D-B2F8-FCFB-BF7D-72FE62C2134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1" y="1835353"/>
            <a:ext cx="7772400" cy="40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7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2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25222" y="282699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4A494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solidFill>
                <a:srgbClr val="4A494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196839-BF3C-F2D2-493E-4458F96CF4D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76" y="438047"/>
            <a:ext cx="8153448" cy="966668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  <a:latin typeface="Helvetica"/>
                <a:cs typeface="Helvetica"/>
              </a:rPr>
              <a:t>Структура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A23B9-0998-01FD-FA08-188F63CDB85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717E6A-BA38-FBC5-6D3E-1355122858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84" y="0"/>
            <a:ext cx="13136375" cy="78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8D40F105-EE7C-2DF5-081C-1AAC13A9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0" y="2071594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029115AA-97E2-1863-0C36-0A5006B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15" y="212356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4C07ADB-58FE-F857-DA2F-EF79A54E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14" y="416238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4F66527E-0E22-BDD0-2030-88D5AEF1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08" y="4100615"/>
            <a:ext cx="2325350" cy="14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&quot; Icon - Download for free – Iconduck">
            <a:extLst>
              <a:ext uri="{FF2B5EF4-FFF2-40B4-BE49-F238E27FC236}">
                <a16:creationId xmlns:a16="http://schemas.microsoft.com/office/drawing/2014/main" id="{D154734F-5397-D52A-50A7-3817A74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53" y="2001011"/>
            <a:ext cx="1635062" cy="1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ercel&quot; Icon - Download for free – Iconduck">
            <a:extLst>
              <a:ext uri="{FF2B5EF4-FFF2-40B4-BE49-F238E27FC236}">
                <a16:creationId xmlns:a16="http://schemas.microsoft.com/office/drawing/2014/main" id="{C07B5EC5-1AEC-9F28-0481-B6E979E5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90" y="4085386"/>
            <a:ext cx="1585046" cy="13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DFADA-3FB2-EEDC-51AE-13967669B18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pic>
        <p:nvPicPr>
          <p:cNvPr id="2050" name="Picture 2" descr="Supabase Logo PNG Vectors Free Download">
            <a:extLst>
              <a:ext uri="{FF2B5EF4-FFF2-40B4-BE49-F238E27FC236}">
                <a16:creationId xmlns:a16="http://schemas.microsoft.com/office/drawing/2014/main" id="{2038F57B-E737-CFF5-6643-269C0F2F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458" y="3986807"/>
            <a:ext cx="1585046" cy="16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3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74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B5C61-58CB-B4F2-B3CE-1AE7204B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7358-71D4-BF2E-AAF6-F1A9BB0F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40" y="378267"/>
            <a:ext cx="8153448" cy="966668"/>
          </a:xfrm>
        </p:spPr>
        <p:txBody>
          <a:bodyPr>
            <a:noAutofit/>
          </a:bodyPr>
          <a:lstStyle/>
          <a:p>
            <a:r>
              <a:rPr lang="bg-BG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Използвани езици и допълнения към тях</a:t>
            </a:r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791DBF-7114-65DA-35ED-0998526788C4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20E97E-FB29-7AB8-A395-9DB35F3E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78D39C1-83E5-57E1-8E89-FC4111B66864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6A4532-9A1D-545F-4331-522443076CC6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ED18F78-640E-C3C8-9A42-BBAEE0AD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083AB-1AF2-7330-F64D-D4897F3ADF1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76167-0A00-5DBA-A184-624383C125A1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08F16EA9-4967-ABE5-1441-BF87B549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CCAB6-D562-1B23-1443-EDD42EA8DEF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600DEC-56B0-7365-1254-79C0C57F7442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141B2379-6F92-458B-2AB7-4C595001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02E4A3-C430-E11A-0175-84C1DDEE4867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D0DB76-2476-DB3C-66ED-F612A81AFB1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AF150DE4-C234-944A-41D0-D34BF2AF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EFBB9-A3D1-3B10-F6C7-33BE2C73901C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0D6A26-E1B6-CEFF-8585-D042C758F99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8D0433A1-9D40-4CD3-8E31-4F6E124C3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483A7B5C-FBF3-18D8-B35A-54294448C0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152C72FC-793E-A7A4-652E-9369F65966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960BF1D-A7EB-C754-8B8E-31D125730B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C3358CA6-A648-8E07-4574-68FFE3285D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20" name="Picture 19" descr="A blue waves in a white circle&#10;&#10;Description automatically generated">
            <a:extLst>
              <a:ext uri="{FF2B5EF4-FFF2-40B4-BE49-F238E27FC236}">
                <a16:creationId xmlns:a16="http://schemas.microsoft.com/office/drawing/2014/main" id="{E6973B0E-62BE-258D-C249-6669F9989F1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25" y="3840445"/>
            <a:ext cx="1637880" cy="1637880"/>
          </a:xfrm>
          <a:prstGeom prst="rect">
            <a:avLst/>
          </a:prstGeom>
        </p:spPr>
      </p:pic>
      <p:pic>
        <p:nvPicPr>
          <p:cNvPr id="25" name="Picture 2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84D1E61B-5EF1-C4F1-F6BD-32833535FE1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0" y="1651605"/>
            <a:ext cx="1637880" cy="1637880"/>
          </a:xfrm>
          <a:prstGeom prst="rect">
            <a:avLst/>
          </a:prstGeom>
        </p:spPr>
      </p:pic>
      <p:pic>
        <p:nvPicPr>
          <p:cNvPr id="28" name="Picture 27" descr="A blue and white logo&#10;&#10;Description automatically generated">
            <a:extLst>
              <a:ext uri="{FF2B5EF4-FFF2-40B4-BE49-F238E27FC236}">
                <a16:creationId xmlns:a16="http://schemas.microsoft.com/office/drawing/2014/main" id="{E73FC043-6D24-8B54-0E98-BB7BB186FEF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30" y="1651605"/>
            <a:ext cx="1161667" cy="1638919"/>
          </a:xfrm>
          <a:prstGeom prst="rect">
            <a:avLst/>
          </a:prstGeom>
        </p:spPr>
      </p:pic>
      <p:pic>
        <p:nvPicPr>
          <p:cNvPr id="6" name="Picture 5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CDD03514-0D2C-4786-E031-28C6FB2C08A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39" y="3840445"/>
            <a:ext cx="1543247" cy="1543247"/>
          </a:xfrm>
          <a:prstGeom prst="rect">
            <a:avLst/>
          </a:prstGeom>
        </p:spPr>
      </p:pic>
      <p:pic>
        <p:nvPicPr>
          <p:cNvPr id="5" name="Picture 4" descr="PostgreSQL - Wikipedia">
            <a:extLst>
              <a:ext uri="{FF2B5EF4-FFF2-40B4-BE49-F238E27FC236}">
                <a16:creationId xmlns:a16="http://schemas.microsoft.com/office/drawing/2014/main" id="{7B32648B-5F9F-4D29-0EF7-1C283ED8162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41273" y="3840445"/>
            <a:ext cx="1668050" cy="1692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288EF1-38C8-5D82-9DE7-6749F942B74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  <p:sp>
        <p:nvSpPr>
          <p:cNvPr id="8" name="AutoShape 4" descr="React Native Vector Logo - Download Free SVG Icon | Worldvectorlogo">
            <a:extLst>
              <a:ext uri="{FF2B5EF4-FFF2-40B4-BE49-F238E27FC236}">
                <a16:creationId xmlns:a16="http://schemas.microsoft.com/office/drawing/2014/main" id="{83271FF9-385A-0CC9-E564-C4B2BB634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React Native Vector Logo - Download Free SVG Icon | Worldvectorlogo">
            <a:extLst>
              <a:ext uri="{FF2B5EF4-FFF2-40B4-BE49-F238E27FC236}">
                <a16:creationId xmlns:a16="http://schemas.microsoft.com/office/drawing/2014/main" id="{1D6FA906-2AFB-B9E0-7477-93D2BB631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25301-551D-AD56-9CB1-A3BDB281E2D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65806" y="1699227"/>
            <a:ext cx="2018344" cy="16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36974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2492804" y="2126274"/>
            <a:ext cx="81360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4800" dirty="0">
                <a:solidFill>
                  <a:srgbClr val="F4EE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Благодарим за вниманието!</a:t>
            </a:r>
            <a:endParaRPr lang="en-US" dirty="0"/>
          </a:p>
          <a:p>
            <a:pPr algn="ctr"/>
            <a:r>
              <a:rPr lang="bg-BG" sz="4800" dirty="0">
                <a:solidFill>
                  <a:srgbClr val="F4EEFF"/>
                </a:solidFill>
                <a:latin typeface="Helvetica"/>
                <a:cs typeface="Helvetica"/>
              </a:rPr>
              <a:t>Да преминем към проекта!</a:t>
            </a:r>
            <a:endParaRPr lang="bg-BG" sz="4800" dirty="0">
              <a:solidFill>
                <a:srgbClr val="F4EE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8A7D86-33ED-A331-87DA-47FDB5CFB2C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39904" y="-1456510"/>
            <a:ext cx="2364176" cy="3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28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Нашият отбор</vt:lpstr>
      <vt:lpstr>PowerPoint Presentation</vt:lpstr>
      <vt:lpstr>PowerPoint Presentation</vt:lpstr>
      <vt:lpstr>Структура</vt:lpstr>
      <vt:lpstr>Използвани технологии</vt:lpstr>
      <vt:lpstr>Използвани езици и допълнения към тях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Й. Атанасов</cp:lastModifiedBy>
  <cp:revision>90</cp:revision>
  <dcterms:created xsi:type="dcterms:W3CDTF">2022-11-27T11:06:10Z</dcterms:created>
  <dcterms:modified xsi:type="dcterms:W3CDTF">2024-11-29T20:01:33Z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