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9" r:id="rId7"/>
    <p:sldId id="263" r:id="rId8"/>
    <p:sldId id="261" r:id="rId9"/>
    <p:sldId id="26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947"/>
    <a:srgbClr val="B17457"/>
    <a:srgbClr val="D8D2C3"/>
    <a:srgbClr val="FBF7F1"/>
    <a:srgbClr val="F4EEFF"/>
    <a:srgbClr val="424874"/>
    <a:srgbClr val="DCD6F7"/>
    <a:srgbClr val="E5E8EE"/>
    <a:srgbClr val="A6B1E1"/>
    <a:srgbClr val="00A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054F2D-A2BE-87B4-E015-5FF3774B6881}" v="138" dt="2024-02-22T12:02:35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35" autoAdjust="0"/>
    <p:restoredTop sz="94660"/>
  </p:normalViewPr>
  <p:slideViewPr>
    <p:cSldViewPr snapToGrid="0">
      <p:cViewPr>
        <p:scale>
          <a:sx n="69" d="100"/>
          <a:sy n="69" d="100"/>
        </p:scale>
        <p:origin x="3552" y="230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D9887-4018-4CE9-92A7-33138C7EC0FB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D6FB7-E81F-461A-9C90-B8E23F7B5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98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ED9F-4F5E-07C0-550D-AFDB54020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B663-E4D1-599A-9EB0-B7CF707A8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5AF0F-7273-BBF8-AAE2-53129F5A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60A7-404C-7E10-73E0-59EDF08A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9BEC-8A13-F352-6A89-7731ECC0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3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D720-AC04-4A1E-D2FD-20660D1B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AC74E-67E0-9AA3-FC59-BA9C05EBF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242EC-F166-AACA-8D77-EC91D612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4892C-AF64-9D93-D675-C46E6769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BC4EF-4F14-D44B-9165-837B9FC3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1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5E99F-9602-D52D-6444-AD907F397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0BB81-CF0D-F7F3-6914-CB9E1E4C1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598EC-FAE4-A9CD-30A8-624DA929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48668-6ED5-6218-DEBA-93DA4979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6375C-03E8-666F-EA75-3DFEA3C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1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1465-3415-ECD5-78A2-A96FA9D5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8E23B-D233-E889-F195-2A017E7A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BB13B-1543-7133-A125-6B5D1FA0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D2B8A-693B-9DC0-FBF4-5E9EAE3D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4FDF8-7442-7305-B5FB-E94CDC18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3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4DCC-970B-0959-F13E-BD4E8E6A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29B-A78B-BDB6-E5EA-10556A421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3AB06-C5B4-02B9-B53E-4D8DB53D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B1474-3438-17CF-03C4-F2398C2F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F8DDB-F384-2403-D69A-BD0C1CA0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2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AE64-D4EC-6500-4E04-A08F7DAF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40311-4943-A20B-1AA2-B270BFF4D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7A751-ACE4-8EBE-9C3E-C989C7F30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015C6-7630-07C0-A0CF-2D85E2D2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25E7D-87BC-E13F-F111-8C0A7688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7EB91-6A3A-6046-980D-8E14597E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6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4DA4-C789-D172-7540-CDB0341A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DAF32-B5A4-7F9C-38D2-A094DEA19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E4BF0-C692-D52C-AD5B-34FD078CD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B531C-BAF0-B5E3-4087-BF62F2A14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39706-4BF8-C968-A112-35DF60C3F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2792E-3BB8-7F49-19F4-6A4B2C62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144B8-E246-053C-CF73-8CFF833B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AC4A5-D15E-BC1D-3101-7BE9D27E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3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ACF4-BD30-81AB-5B0E-C92F905C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8421A-9017-CBE6-783F-32EA021A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6732E-1DF9-A45D-5C6E-DFB84755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91501-090D-3B1D-5FEB-D8C70E78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2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F941BB-14B9-AA63-E34F-BCB83FF0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ECAC8-CE49-83CB-5A50-8B9AC17E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9FE36-81BF-222E-8919-4B291E42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0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12CD-B9D1-750E-541E-F1FFB714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01DE6-863C-A31A-504A-F0960628E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84D28-6637-02E0-C232-97CE7957F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87E5A-1251-D635-7727-A1C63182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0F14F-3A35-4371-7BB0-4D6D2D19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8642E-C324-5E4F-6C77-B5FA2EC1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5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79D3-9FE5-1536-7FE6-97BFFFA58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7CF3D-4B0C-E76D-D3CA-B859609F0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D86B0-E72B-089D-9FBD-0CE3DEECA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76398-650D-216B-8AF6-D6FE3CE1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1150C-116F-AC2A-1532-A9FBDD50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E53BF-69FC-6902-A141-F343AD28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0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939015-F3AA-72F5-132B-D8BA8B49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5B16-C245-282D-89B2-D0313C7BF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A4E6-3ED3-BEC6-C350-1D339AA64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98311-4AB7-4FB7-92A8-A52E1A8EF309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AB8F5-B444-3A41-9292-CA3D53547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023F3-049A-C2C9-7532-418D8BB9C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slide" Target="slide3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slide" Target="slide1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7.xml"/><Relationship Id="rId5" Type="http://schemas.openxmlformats.org/officeDocument/2006/relationships/image" Target="../media/image3.png"/><Relationship Id="rId15" Type="http://schemas.openxmlformats.org/officeDocument/2006/relationships/slide" Target="slide2.xml"/><Relationship Id="rId23" Type="http://schemas.openxmlformats.org/officeDocument/2006/relationships/image" Target="../media/image18.svg"/><Relationship Id="rId28" Type="http://schemas.openxmlformats.org/officeDocument/2006/relationships/image" Target="../media/image22.pn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17.png"/><Relationship Id="rId27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slide" Target="slide5.xml"/><Relationship Id="rId26" Type="http://schemas.openxmlformats.org/officeDocument/2006/relationships/image" Target="../media/image24.svg"/><Relationship Id="rId3" Type="http://schemas.openxmlformats.org/officeDocument/2006/relationships/image" Target="../media/image4.svg"/><Relationship Id="rId21" Type="http://schemas.openxmlformats.org/officeDocument/2006/relationships/slide" Target="slide7.xml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6.svg"/><Relationship Id="rId25" Type="http://schemas.openxmlformats.org/officeDocument/2006/relationships/image" Target="../media/image23.pn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20" Type="http://schemas.openxmlformats.org/officeDocument/2006/relationships/image" Target="../media/image18.sv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slide" Target="slide1.xml"/><Relationship Id="rId5" Type="http://schemas.openxmlformats.org/officeDocument/2006/relationships/image" Target="../media/image5.png"/><Relationship Id="rId15" Type="http://schemas.openxmlformats.org/officeDocument/2006/relationships/slide" Target="slide3.xml"/><Relationship Id="rId23" Type="http://schemas.openxmlformats.org/officeDocument/2006/relationships/image" Target="../media/image20.svg"/><Relationship Id="rId28" Type="http://schemas.openxmlformats.org/officeDocument/2006/relationships/image" Target="../media/image26.jpg"/><Relationship Id="rId10" Type="http://schemas.openxmlformats.org/officeDocument/2006/relationships/image" Target="../media/image10.svg"/><Relationship Id="rId19" Type="http://schemas.openxmlformats.org/officeDocument/2006/relationships/image" Target="../media/image17.png"/><Relationship Id="rId4" Type="http://schemas.openxmlformats.org/officeDocument/2006/relationships/slide" Target="slide2.xml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19.png"/><Relationship Id="rId27" Type="http://schemas.openxmlformats.org/officeDocument/2006/relationships/image" Target="../media/image25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0.svg"/><Relationship Id="rId18" Type="http://schemas.openxmlformats.org/officeDocument/2006/relationships/image" Target="../media/image14.svg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5.xml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5" Type="http://schemas.openxmlformats.org/officeDocument/2006/relationships/image" Target="../media/image19.png"/><Relationship Id="rId2" Type="http://schemas.openxmlformats.org/officeDocument/2006/relationships/slide" Target="slide1.xml"/><Relationship Id="rId16" Type="http://schemas.openxmlformats.org/officeDocument/2006/relationships/slide" Target="slide2.xml"/><Relationship Id="rId20" Type="http://schemas.openxmlformats.org/officeDocument/2006/relationships/image" Target="../media/image16.sv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slide" Target="slide3.xml"/><Relationship Id="rId24" Type="http://schemas.openxmlformats.org/officeDocument/2006/relationships/slide" Target="slide7.xml"/><Relationship Id="rId32" Type="http://schemas.openxmlformats.org/officeDocument/2006/relationships/image" Target="../media/image21.png"/><Relationship Id="rId5" Type="http://schemas.openxmlformats.org/officeDocument/2006/relationships/image" Target="../media/image3.png"/><Relationship Id="rId15" Type="http://schemas.openxmlformats.org/officeDocument/2006/relationships/image" Target="../media/image12.svg"/><Relationship Id="rId23" Type="http://schemas.openxmlformats.org/officeDocument/2006/relationships/image" Target="../media/image18.svg"/><Relationship Id="rId28" Type="http://schemas.openxmlformats.org/officeDocument/2006/relationships/image" Target="../media/image24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31" Type="http://schemas.openxmlformats.org/officeDocument/2006/relationships/image" Target="../media/image29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Relationship Id="rId27" Type="http://schemas.openxmlformats.org/officeDocument/2006/relationships/image" Target="../media/image23.png"/><Relationship Id="rId30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slide" Target="slide5.xml"/><Relationship Id="rId18" Type="http://schemas.openxmlformats.org/officeDocument/2006/relationships/image" Target="../media/image14.svg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image" Target="../media/image16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3.png"/><Relationship Id="rId25" Type="http://schemas.openxmlformats.org/officeDocument/2006/relationships/image" Target="../media/image19.png"/><Relationship Id="rId2" Type="http://schemas.openxmlformats.org/officeDocument/2006/relationships/slide" Target="slide1.xml"/><Relationship Id="rId16" Type="http://schemas.openxmlformats.org/officeDocument/2006/relationships/slide" Target="slide2.xm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11" Type="http://schemas.openxmlformats.org/officeDocument/2006/relationships/image" Target="../media/image9.png"/><Relationship Id="rId24" Type="http://schemas.openxmlformats.org/officeDocument/2006/relationships/slide" Target="slide7.xml"/><Relationship Id="rId5" Type="http://schemas.openxmlformats.org/officeDocument/2006/relationships/image" Target="../media/image23.png"/><Relationship Id="rId15" Type="http://schemas.openxmlformats.org/officeDocument/2006/relationships/image" Target="../media/image12.svg"/><Relationship Id="rId23" Type="http://schemas.openxmlformats.org/officeDocument/2006/relationships/image" Target="../media/image18.svg"/><Relationship Id="rId28" Type="http://schemas.openxmlformats.org/officeDocument/2006/relationships/image" Target="../media/image30.png"/><Relationship Id="rId10" Type="http://schemas.openxmlformats.org/officeDocument/2006/relationships/image" Target="../media/image8.svg"/><Relationship Id="rId19" Type="http://schemas.openxmlformats.org/officeDocument/2006/relationships/slide" Target="slide3.xml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Relationship Id="rId27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slide" Target="slide5.xml"/><Relationship Id="rId18" Type="http://schemas.openxmlformats.org/officeDocument/2006/relationships/image" Target="../media/image14.svg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image" Target="../media/image16.svg"/><Relationship Id="rId34" Type="http://schemas.openxmlformats.org/officeDocument/2006/relationships/image" Target="../media/image37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3.png"/><Relationship Id="rId25" Type="http://schemas.openxmlformats.org/officeDocument/2006/relationships/image" Target="../media/image19.png"/><Relationship Id="rId33" Type="http://schemas.openxmlformats.org/officeDocument/2006/relationships/image" Target="../media/image21.png"/><Relationship Id="rId2" Type="http://schemas.openxmlformats.org/officeDocument/2006/relationships/slide" Target="slide1.xml"/><Relationship Id="rId16" Type="http://schemas.openxmlformats.org/officeDocument/2006/relationships/slide" Target="slide2.xml"/><Relationship Id="rId20" Type="http://schemas.openxmlformats.org/officeDocument/2006/relationships/image" Target="../media/image15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11" Type="http://schemas.openxmlformats.org/officeDocument/2006/relationships/image" Target="../media/image9.png"/><Relationship Id="rId24" Type="http://schemas.openxmlformats.org/officeDocument/2006/relationships/slide" Target="slide7.xml"/><Relationship Id="rId32" Type="http://schemas.openxmlformats.org/officeDocument/2006/relationships/image" Target="../media/image36.png"/><Relationship Id="rId5" Type="http://schemas.openxmlformats.org/officeDocument/2006/relationships/image" Target="../media/image23.png"/><Relationship Id="rId15" Type="http://schemas.openxmlformats.org/officeDocument/2006/relationships/image" Target="../media/image12.svg"/><Relationship Id="rId23" Type="http://schemas.openxmlformats.org/officeDocument/2006/relationships/image" Target="../media/image18.svg"/><Relationship Id="rId28" Type="http://schemas.openxmlformats.org/officeDocument/2006/relationships/image" Target="../media/image32.png"/><Relationship Id="rId10" Type="http://schemas.openxmlformats.org/officeDocument/2006/relationships/image" Target="../media/image8.svg"/><Relationship Id="rId19" Type="http://schemas.openxmlformats.org/officeDocument/2006/relationships/slide" Target="slide3.xml"/><Relationship Id="rId31" Type="http://schemas.openxmlformats.org/officeDocument/2006/relationships/image" Target="../media/image3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8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slide" Target="slide5.xml"/><Relationship Id="rId18" Type="http://schemas.openxmlformats.org/officeDocument/2006/relationships/image" Target="../media/image14.svg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image" Target="../media/image16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3.png"/><Relationship Id="rId25" Type="http://schemas.openxmlformats.org/officeDocument/2006/relationships/image" Target="../media/image19.png"/><Relationship Id="rId33" Type="http://schemas.openxmlformats.org/officeDocument/2006/relationships/image" Target="../media/image43.png"/><Relationship Id="rId2" Type="http://schemas.openxmlformats.org/officeDocument/2006/relationships/slide" Target="slide1.xml"/><Relationship Id="rId16" Type="http://schemas.openxmlformats.org/officeDocument/2006/relationships/slide" Target="slide2.xml"/><Relationship Id="rId20" Type="http://schemas.openxmlformats.org/officeDocument/2006/relationships/image" Target="../media/image15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11" Type="http://schemas.openxmlformats.org/officeDocument/2006/relationships/image" Target="../media/image9.png"/><Relationship Id="rId24" Type="http://schemas.openxmlformats.org/officeDocument/2006/relationships/slide" Target="slide7.xml"/><Relationship Id="rId32" Type="http://schemas.openxmlformats.org/officeDocument/2006/relationships/image" Target="../media/image21.png"/><Relationship Id="rId5" Type="http://schemas.openxmlformats.org/officeDocument/2006/relationships/image" Target="../media/image23.png"/><Relationship Id="rId15" Type="http://schemas.openxmlformats.org/officeDocument/2006/relationships/image" Target="../media/image12.svg"/><Relationship Id="rId23" Type="http://schemas.openxmlformats.org/officeDocument/2006/relationships/image" Target="../media/image18.svg"/><Relationship Id="rId28" Type="http://schemas.openxmlformats.org/officeDocument/2006/relationships/image" Target="../media/image39.png"/><Relationship Id="rId10" Type="http://schemas.openxmlformats.org/officeDocument/2006/relationships/image" Target="../media/image8.svg"/><Relationship Id="rId19" Type="http://schemas.openxmlformats.org/officeDocument/2006/relationships/slide" Target="slide3.xml"/><Relationship Id="rId31" Type="http://schemas.openxmlformats.org/officeDocument/2006/relationships/image" Target="../media/image42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8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slide" Target="slide2.xml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4.svg"/><Relationship Id="rId21" Type="http://schemas.openxmlformats.org/officeDocument/2006/relationships/image" Target="../media/image18.sv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3.png"/><Relationship Id="rId16" Type="http://schemas.openxmlformats.org/officeDocument/2006/relationships/slide" Target="slide3.xml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11" Type="http://schemas.openxmlformats.org/officeDocument/2006/relationships/image" Target="../media/image11.png"/><Relationship Id="rId24" Type="http://schemas.openxmlformats.org/officeDocument/2006/relationships/slide" Target="slide1.xml"/><Relationship Id="rId5" Type="http://schemas.openxmlformats.org/officeDocument/2006/relationships/image" Target="../media/image6.svg"/><Relationship Id="rId15" Type="http://schemas.openxmlformats.org/officeDocument/2006/relationships/image" Target="../media/image14.svg"/><Relationship Id="rId23" Type="http://schemas.openxmlformats.org/officeDocument/2006/relationships/image" Target="../media/image20.svg"/><Relationship Id="rId10" Type="http://schemas.openxmlformats.org/officeDocument/2006/relationships/image" Target="../media/image10.svg"/><Relationship Id="rId19" Type="http://schemas.openxmlformats.org/officeDocument/2006/relationships/slide" Target="slide5.xml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openxmlformats.org/officeDocument/2006/relationships/image" Target="../media/image19.png"/><Relationship Id="rId27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B82DD7-E7E3-8149-6C23-F58DCF5BD20A}"/>
              </a:ext>
            </a:extLst>
          </p:cNvPr>
          <p:cNvSpPr/>
          <p:nvPr/>
        </p:nvSpPr>
        <p:spPr>
          <a:xfrm rot="5400000" flipV="1">
            <a:off x="-6629583" y="737675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1" name="Graphic 20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7D0D08D7-5566-5B21-5824-DE2D21E53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4CF893D-A981-66D5-087A-F8210F1EEE37}"/>
              </a:ext>
            </a:extLst>
          </p:cNvPr>
          <p:cNvGrpSpPr/>
          <p:nvPr/>
        </p:nvGrpSpPr>
        <p:grpSpPr>
          <a:xfrm>
            <a:off x="756054" y="903362"/>
            <a:ext cx="884583" cy="884583"/>
            <a:chOff x="755167" y="905798"/>
            <a:chExt cx="884583" cy="88458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C11DD2B-20A4-63F8-1A1D-5F5793F66870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Play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FFD787DB-E81B-2272-4610-12E0F5B82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51802" y="991370"/>
              <a:ext cx="772780" cy="765022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A4635A4-4065-E7CF-5E81-15740F895BE3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D5FA97-EB13-F2BE-DD01-DF887D1D7AEA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Users outline">
              <a:extLst>
                <a:ext uri="{FF2B5EF4-FFF2-40B4-BE49-F238E27FC236}">
                  <a16:creationId xmlns:a16="http://schemas.microsoft.com/office/drawing/2014/main" id="{0B441AAE-94C2-0790-747D-611AED385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D0BDD3B-999E-F0C0-7425-C8D737EC763D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88F8BB0-C67A-0E7B-23E3-36842C648DAE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Stop with solid fill">
              <a:extLst>
                <a:ext uri="{FF2B5EF4-FFF2-40B4-BE49-F238E27FC236}">
                  <a16:creationId xmlns:a16="http://schemas.microsoft.com/office/drawing/2014/main" id="{5C7665F6-BB15-0B34-A192-93969DC58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DCF640B-D413-5598-33EA-E4ACE58077B3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118A596-07A1-256E-6698-0F2B80C3C1BE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 descr="Computer with solid fill">
              <a:extLst>
                <a:ext uri="{FF2B5EF4-FFF2-40B4-BE49-F238E27FC236}">
                  <a16:creationId xmlns:a16="http://schemas.microsoft.com/office/drawing/2014/main" id="{9ABB799E-0C71-D145-0C70-10A87AEB2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CCBD53-5B0E-A4B6-9352-D08D6C1C6D91}"/>
              </a:ext>
            </a:extLst>
          </p:cNvPr>
          <p:cNvGrpSpPr/>
          <p:nvPr/>
        </p:nvGrpSpPr>
        <p:grpSpPr>
          <a:xfrm>
            <a:off x="-1045062" y="4178850"/>
            <a:ext cx="884583" cy="910080"/>
            <a:chOff x="-1045062" y="4178850"/>
            <a:chExt cx="884583" cy="91008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35A0320-2CF2-2A10-9983-F657A51456F8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Programmer male with solid fill">
              <a:extLst>
                <a:ext uri="{FF2B5EF4-FFF2-40B4-BE49-F238E27FC236}">
                  <a16:creationId xmlns:a16="http://schemas.microsoft.com/office/drawing/2014/main" id="{82C502A9-123D-917C-A912-D7F3C0CBC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4" name="Graphic 43" descr="Users outline">
            <a:hlinkClick r:id="rId15" action="ppaction://hlinksldjump"/>
            <a:extLst>
              <a:ext uri="{FF2B5EF4-FFF2-40B4-BE49-F238E27FC236}">
                <a16:creationId xmlns:a16="http://schemas.microsoft.com/office/drawing/2014/main" id="{D77600EF-7BC5-8EC2-F145-95CF3E9F022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5" name="Graphic 44" descr="Computer with solid fill">
            <a:hlinkClick r:id="rId18" action="ppaction://hlinksldjump"/>
            <a:extLst>
              <a:ext uri="{FF2B5EF4-FFF2-40B4-BE49-F238E27FC236}">
                <a16:creationId xmlns:a16="http://schemas.microsoft.com/office/drawing/2014/main" id="{DA26DEC9-F2D1-748F-E677-FF2A2859262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46" name="Graphic 45" descr="Programmer male with solid fill">
            <a:hlinkClick r:id="rId21" action="ppaction://hlinksldjump"/>
            <a:extLst>
              <a:ext uri="{FF2B5EF4-FFF2-40B4-BE49-F238E27FC236}">
                <a16:creationId xmlns:a16="http://schemas.microsoft.com/office/drawing/2014/main" id="{18BF3785-383C-9CFE-00EC-5F22E1A9DD1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87540" y="4204050"/>
            <a:ext cx="805649" cy="805649"/>
          </a:xfrm>
          <a:prstGeom prst="rect">
            <a:avLst/>
          </a:prstGeom>
        </p:spPr>
      </p:pic>
      <p:pic>
        <p:nvPicPr>
          <p:cNvPr id="47" name="Graphic 46" descr="Stop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B0CC8AB0-67DD-1F35-1D66-62C6E0FFCEB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F745B0-E954-8AE3-CC5D-C6CDF4C4B30C}"/>
              </a:ext>
            </a:extLst>
          </p:cNvPr>
          <p:cNvSpPr txBox="1"/>
          <p:nvPr/>
        </p:nvSpPr>
        <p:spPr>
          <a:xfrm>
            <a:off x="2238103" y="1160808"/>
            <a:ext cx="6635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8D215A-0774-5252-9411-DDECC8A1EE37}"/>
              </a:ext>
            </a:extLst>
          </p:cNvPr>
          <p:cNvSpPr txBox="1"/>
          <p:nvPr/>
        </p:nvSpPr>
        <p:spPr>
          <a:xfrm>
            <a:off x="2238103" y="1160808"/>
            <a:ext cx="6635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7D1E67-855A-23B9-693B-E7651E4C9C03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2439904" y="-1456510"/>
            <a:ext cx="2364176" cy="3244455"/>
          </a:xfrm>
          <a:prstGeom prst="rect">
            <a:avLst/>
          </a:prstGeom>
        </p:spPr>
      </p:pic>
      <p:pic>
        <p:nvPicPr>
          <p:cNvPr id="16" name="Picture 15" descr="A close-up of a logo&#10;&#10;Description automatically generated">
            <a:extLst>
              <a:ext uri="{FF2B5EF4-FFF2-40B4-BE49-F238E27FC236}">
                <a16:creationId xmlns:a16="http://schemas.microsoft.com/office/drawing/2014/main" id="{1986CC4C-86D3-43C4-9AC0-E2E421CEAF5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933" y="2965450"/>
            <a:ext cx="48641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564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2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36AD8AF3-C8B9-17CB-58F4-CAAE96CF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7173" y="297288"/>
            <a:ext cx="8582504" cy="1046880"/>
          </a:xfrm>
        </p:spPr>
        <p:txBody>
          <a:bodyPr>
            <a:normAutofit fontScale="90000"/>
          </a:bodyPr>
          <a:lstStyle/>
          <a:p>
            <a:r>
              <a:rPr lang="bg-BG" sz="70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Нашият отбор</a:t>
            </a:r>
            <a:endParaRPr lang="en-US" sz="7000" dirty="0"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EB42CD8-779A-90A2-AFE9-9D660D6305CF}"/>
              </a:ext>
            </a:extLst>
          </p:cNvPr>
          <p:cNvSpPr/>
          <p:nvPr/>
        </p:nvSpPr>
        <p:spPr>
          <a:xfrm rot="5400000" flipV="1">
            <a:off x="-6635885" y="1862565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8850D71-1695-5F28-BA47-D6A5B4BC37A0}"/>
              </a:ext>
            </a:extLst>
          </p:cNvPr>
          <p:cNvGrpSpPr/>
          <p:nvPr/>
        </p:nvGrpSpPr>
        <p:grpSpPr>
          <a:xfrm>
            <a:off x="-1095045" y="861601"/>
            <a:ext cx="934566" cy="884583"/>
            <a:chOff x="755167" y="905798"/>
            <a:chExt cx="934566" cy="884583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854FCD2-9EB9-4C5C-D4BC-CAD69457A79A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Play with solid fill">
              <a:extLst>
                <a:ext uri="{FF2B5EF4-FFF2-40B4-BE49-F238E27FC236}">
                  <a16:creationId xmlns:a16="http://schemas.microsoft.com/office/drawing/2014/main" id="{9A73BD6A-9A0E-11CB-25E6-2483490D0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6953" y="965578"/>
              <a:ext cx="772780" cy="765022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2BFAC3C-D767-10E7-0C5A-CE5FF2BD1781}"/>
              </a:ext>
            </a:extLst>
          </p:cNvPr>
          <p:cNvGrpSpPr/>
          <p:nvPr/>
        </p:nvGrpSpPr>
        <p:grpSpPr>
          <a:xfrm>
            <a:off x="826857" y="2001578"/>
            <a:ext cx="914400" cy="923474"/>
            <a:chOff x="-1059970" y="2041905"/>
            <a:chExt cx="914400" cy="923474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164AAD2-F8A6-F61C-C066-E8DCAA2CA6EA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Graphic 57" descr="Users outline">
              <a:hlinkClick r:id="rId4" action="ppaction://hlinksldjump"/>
              <a:extLst>
                <a:ext uri="{FF2B5EF4-FFF2-40B4-BE49-F238E27FC236}">
                  <a16:creationId xmlns:a16="http://schemas.microsoft.com/office/drawing/2014/main" id="{50AC9DFD-043E-0D75-36BF-9BE202544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sp>
        <p:nvSpPr>
          <p:cNvPr id="3" name="AutoShape 4" descr="Profile picture of Иван Дойчинов Дочев">
            <a:extLst>
              <a:ext uri="{FF2B5EF4-FFF2-40B4-BE49-F238E27FC236}">
                <a16:creationId xmlns:a16="http://schemas.microsoft.com/office/drawing/2014/main" id="{62FB9DC5-BD5B-1693-4574-86386AD343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5425" y="-1424399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37D63F6-3EBE-B1B1-5059-CBC352C2E710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305ACF1-D745-CFCC-152D-FB3932BFD566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Graphic 60" descr="Stop with solid fill">
              <a:extLst>
                <a:ext uri="{FF2B5EF4-FFF2-40B4-BE49-F238E27FC236}">
                  <a16:creationId xmlns:a16="http://schemas.microsoft.com/office/drawing/2014/main" id="{C9409BCE-C653-15BD-6933-631F0902C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1C2782C-E787-1CD4-BF7F-BD26E842BDF3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2C0353B-6C07-3884-9E04-3B01E57EFA70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5" name="Graphic 1024" descr="Computer with solid fill">
              <a:extLst>
                <a:ext uri="{FF2B5EF4-FFF2-40B4-BE49-F238E27FC236}">
                  <a16:creationId xmlns:a16="http://schemas.microsoft.com/office/drawing/2014/main" id="{20355CFE-74BF-8454-9653-9F1FE9EB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AE15172E-B691-1D06-D54D-EE2DF5D0A9EC}"/>
              </a:ext>
            </a:extLst>
          </p:cNvPr>
          <p:cNvGrpSpPr/>
          <p:nvPr/>
        </p:nvGrpSpPr>
        <p:grpSpPr>
          <a:xfrm>
            <a:off x="-1045062" y="4178850"/>
            <a:ext cx="884583" cy="910080"/>
            <a:chOff x="-1045062" y="4178850"/>
            <a:chExt cx="884583" cy="910080"/>
          </a:xfrm>
        </p:grpSpPr>
        <p:sp>
          <p:nvSpPr>
            <p:cNvPr id="1028" name="Oval 1027">
              <a:extLst>
                <a:ext uri="{FF2B5EF4-FFF2-40B4-BE49-F238E27FC236}">
                  <a16:creationId xmlns:a16="http://schemas.microsoft.com/office/drawing/2014/main" id="{D3140750-C4AB-C953-D82D-5CF9347B6D06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Graphic 1029" descr="Programmer male with solid fill">
              <a:extLst>
                <a:ext uri="{FF2B5EF4-FFF2-40B4-BE49-F238E27FC236}">
                  <a16:creationId xmlns:a16="http://schemas.microsoft.com/office/drawing/2014/main" id="{F3BA0EA2-304D-B6EE-C94D-50899F8FE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1032" name="Graphic 1031" descr="Users outline">
            <a:extLst>
              <a:ext uri="{FF2B5EF4-FFF2-40B4-BE49-F238E27FC236}">
                <a16:creationId xmlns:a16="http://schemas.microsoft.com/office/drawing/2014/main" id="{88953B80-8FFD-224A-19D7-7E8CB69E2FE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045062" y="2006115"/>
            <a:ext cx="914400" cy="914400"/>
          </a:xfrm>
          <a:prstGeom prst="rect">
            <a:avLst/>
          </a:prstGeom>
        </p:spPr>
      </p:pic>
      <p:pic>
        <p:nvPicPr>
          <p:cNvPr id="1033" name="Graphic 1032" descr="Compute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1E0E89FA-97C4-5BBB-49C0-5C035D4E65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1034" name="Graphic 1033" descr="Programmer male with solid fill">
            <a:hlinkClick r:id="rId18" action="ppaction://hlinksldjump"/>
            <a:extLst>
              <a:ext uri="{FF2B5EF4-FFF2-40B4-BE49-F238E27FC236}">
                <a16:creationId xmlns:a16="http://schemas.microsoft.com/office/drawing/2014/main" id="{7B90CCA7-E32B-DA27-8659-42AF2737C3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87540" y="4204050"/>
            <a:ext cx="805649" cy="805649"/>
          </a:xfrm>
          <a:prstGeom prst="rect">
            <a:avLst/>
          </a:prstGeom>
        </p:spPr>
      </p:pic>
      <p:pic>
        <p:nvPicPr>
          <p:cNvPr id="1035" name="Graphic 1034" descr="Stop with solid fill">
            <a:hlinkClick r:id="rId21" action="ppaction://hlinksldjump"/>
            <a:extLst>
              <a:ext uri="{FF2B5EF4-FFF2-40B4-BE49-F238E27FC236}">
                <a16:creationId xmlns:a16="http://schemas.microsoft.com/office/drawing/2014/main" id="{6BF8B542-ADA5-03B8-FFAE-4A5005D81FC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1036" name="Graphic 1035" descr="Play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1D06A6D6-AA75-B36C-3511-C8AB2079470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2445" y="820728"/>
            <a:ext cx="772780" cy="765022"/>
          </a:xfrm>
          <a:prstGeom prst="rect">
            <a:avLst/>
          </a:prstGeom>
        </p:spPr>
      </p:pic>
      <p:sp>
        <p:nvSpPr>
          <p:cNvPr id="1039" name="TextBox 1038">
            <a:extLst>
              <a:ext uri="{FF2B5EF4-FFF2-40B4-BE49-F238E27FC236}">
                <a16:creationId xmlns:a16="http://schemas.microsoft.com/office/drawing/2014/main" id="{D58B2D89-D973-B1AA-5DDF-0C80BFE69EBC}"/>
              </a:ext>
            </a:extLst>
          </p:cNvPr>
          <p:cNvSpPr txBox="1"/>
          <p:nvPr/>
        </p:nvSpPr>
        <p:spPr>
          <a:xfrm>
            <a:off x="3305975" y="4936848"/>
            <a:ext cx="2524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Тодор Атанасов</a:t>
            </a:r>
            <a:endParaRPr lang="en-US" sz="2400" dirty="0"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BDE48725-6471-64DF-4942-3F0439828A5D}"/>
              </a:ext>
            </a:extLst>
          </p:cNvPr>
          <p:cNvSpPr txBox="1"/>
          <p:nvPr/>
        </p:nvSpPr>
        <p:spPr>
          <a:xfrm>
            <a:off x="7792426" y="4906070"/>
            <a:ext cx="2628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Helvetica" panose="020B0604020202020204" pitchFamily="34" charset="0"/>
                <a:cs typeface="Helvetica" panose="020B0604020202020204" pitchFamily="34" charset="0"/>
              </a:rPr>
              <a:t>Алекс Казаков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 descr="A person in a blue shirt&#10;&#10;Description automatically generated">
            <a:extLst>
              <a:ext uri="{FF2B5EF4-FFF2-40B4-BE49-F238E27FC236}">
                <a16:creationId xmlns:a16="http://schemas.microsoft.com/office/drawing/2014/main" id="{CD96FEEC-35F4-DD53-2613-7017FC184B4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363" y="2234797"/>
            <a:ext cx="2129862" cy="2388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A child in a white shirt&#10;&#10;Description automatically generated">
            <a:extLst>
              <a:ext uri="{FF2B5EF4-FFF2-40B4-BE49-F238E27FC236}">
                <a16:creationId xmlns:a16="http://schemas.microsoft.com/office/drawing/2014/main" id="{001AF6E9-B955-9F08-58C5-AD66F1AF369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27" y="2237175"/>
            <a:ext cx="1923280" cy="2388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F79A70F-631B-91B8-CE30-5F82E7F50F96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439904" y="-1456510"/>
            <a:ext cx="2364176" cy="324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5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2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49DC0FA-9113-8D04-BD2B-A5DE50506343}"/>
              </a:ext>
            </a:extLst>
          </p:cNvPr>
          <p:cNvSpPr/>
          <p:nvPr/>
        </p:nvSpPr>
        <p:spPr>
          <a:xfrm rot="5400000" flipV="1">
            <a:off x="-6625222" y="2940286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9" name="Graphic 18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254485E1-E614-A381-9879-BE1E11B60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9168BCD-7D5D-EC38-CC48-8E6C2591EC81}"/>
              </a:ext>
            </a:extLst>
          </p:cNvPr>
          <p:cNvGrpSpPr/>
          <p:nvPr/>
        </p:nvGrpSpPr>
        <p:grpSpPr>
          <a:xfrm>
            <a:off x="-1066029" y="861601"/>
            <a:ext cx="884583" cy="884583"/>
            <a:chOff x="755167" y="905798"/>
            <a:chExt cx="884583" cy="88458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9CAC1A6-DCEE-0ED1-1BB0-111BA471B204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28" descr="Play with solid fill">
              <a:extLst>
                <a:ext uri="{FF2B5EF4-FFF2-40B4-BE49-F238E27FC236}">
                  <a16:creationId xmlns:a16="http://schemas.microsoft.com/office/drawing/2014/main" id="{B0941C62-BFFA-2099-C689-6A6D822C8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51802" y="991370"/>
              <a:ext cx="772780" cy="76502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43C94D-9EA6-12E7-2E74-A35EA8B7D623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688387D-2D79-0746-29CE-4D4326F8F07F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Users outline">
              <a:extLst>
                <a:ext uri="{FF2B5EF4-FFF2-40B4-BE49-F238E27FC236}">
                  <a16:creationId xmlns:a16="http://schemas.microsoft.com/office/drawing/2014/main" id="{942C5B5F-3BFC-BFE1-5264-6510894B3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A04A292-37E9-3312-5034-074C163E34CD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137F5BC-16EE-9C62-AE08-7E7438423E54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Stop with solid fill">
              <a:extLst>
                <a:ext uri="{FF2B5EF4-FFF2-40B4-BE49-F238E27FC236}">
                  <a16:creationId xmlns:a16="http://schemas.microsoft.com/office/drawing/2014/main" id="{2AD5B11A-1B31-F331-6BFD-62F121ECA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DB97BB3-977A-367D-3538-370264C039F7}"/>
              </a:ext>
            </a:extLst>
          </p:cNvPr>
          <p:cNvGrpSpPr/>
          <p:nvPr/>
        </p:nvGrpSpPr>
        <p:grpSpPr>
          <a:xfrm>
            <a:off x="826857" y="2986707"/>
            <a:ext cx="884583" cy="884583"/>
            <a:chOff x="-1041315" y="3159746"/>
            <a:chExt cx="884583" cy="88458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B141BBF-9DDF-6804-83E0-9AFD234DAFA8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Computer with solid fill">
              <a:hlinkClick r:id="rId11" action="ppaction://hlinksldjump"/>
              <a:extLst>
                <a:ext uri="{FF2B5EF4-FFF2-40B4-BE49-F238E27FC236}">
                  <a16:creationId xmlns:a16="http://schemas.microsoft.com/office/drawing/2014/main" id="{0221BA2C-C317-0746-394A-3A08C3A4F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DE1CEB1-1D87-4D15-E95A-BD2D0829EAC5}"/>
              </a:ext>
            </a:extLst>
          </p:cNvPr>
          <p:cNvGrpSpPr/>
          <p:nvPr/>
        </p:nvGrpSpPr>
        <p:grpSpPr>
          <a:xfrm>
            <a:off x="-1045062" y="4178850"/>
            <a:ext cx="884583" cy="910080"/>
            <a:chOff x="-1045062" y="4178850"/>
            <a:chExt cx="884583" cy="91008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1D2E963-FA36-0ABA-16EB-86DCA87ECC7C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Programmer male with solid fill">
              <a:extLst>
                <a:ext uri="{FF2B5EF4-FFF2-40B4-BE49-F238E27FC236}">
                  <a16:creationId xmlns:a16="http://schemas.microsoft.com/office/drawing/2014/main" id="{05B8B25E-34D7-E4C6-2637-4048286B7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4" name="Graphic 43" descr="Users outline">
            <a:hlinkClick r:id="rId16" action="ppaction://hlinksldjump"/>
            <a:extLst>
              <a:ext uri="{FF2B5EF4-FFF2-40B4-BE49-F238E27FC236}">
                <a16:creationId xmlns:a16="http://schemas.microsoft.com/office/drawing/2014/main" id="{B2357D11-B139-B83D-46B9-E932E710FE4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5" name="Graphic 44" descr="Computer with solid fill">
            <a:extLst>
              <a:ext uri="{FF2B5EF4-FFF2-40B4-BE49-F238E27FC236}">
                <a16:creationId xmlns:a16="http://schemas.microsoft.com/office/drawing/2014/main" id="{08E8854E-088E-CD26-3AD9-5496A40D8E6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968909" y="3185967"/>
            <a:ext cx="772295" cy="772295"/>
          </a:xfrm>
          <a:prstGeom prst="rect">
            <a:avLst/>
          </a:prstGeom>
        </p:spPr>
      </p:pic>
      <p:pic>
        <p:nvPicPr>
          <p:cNvPr id="46" name="Graphic 45" descr="Programmer male with solid fill">
            <a:hlinkClick r:id="rId21" action="ppaction://hlinksldjump"/>
            <a:extLst>
              <a:ext uri="{FF2B5EF4-FFF2-40B4-BE49-F238E27FC236}">
                <a16:creationId xmlns:a16="http://schemas.microsoft.com/office/drawing/2014/main" id="{6600A1E4-5CB9-7E9D-7481-1D84E1BCAFC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87540" y="4204050"/>
            <a:ext cx="805649" cy="805649"/>
          </a:xfrm>
          <a:prstGeom prst="rect">
            <a:avLst/>
          </a:prstGeom>
        </p:spPr>
      </p:pic>
      <p:pic>
        <p:nvPicPr>
          <p:cNvPr id="47" name="Graphic 46" descr="Stop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D5FD993D-3CB1-FB51-B0CB-9F64DC926A2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48" name="Graphic 47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A3C21F68-EFAE-812F-DE17-880B3858CB9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02445" y="944150"/>
            <a:ext cx="772780" cy="76502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F1C0F74-B3A3-1482-5342-120E812D66F9}"/>
              </a:ext>
            </a:extLst>
          </p:cNvPr>
          <p:cNvSpPr txBox="1"/>
          <p:nvPr/>
        </p:nvSpPr>
        <p:spPr>
          <a:xfrm>
            <a:off x="8124825" y="747625"/>
            <a:ext cx="2454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>
                <a:solidFill>
                  <a:srgbClr val="4A494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Планът!</a:t>
            </a:r>
            <a:endParaRPr lang="en-US" sz="4000" dirty="0">
              <a:solidFill>
                <a:srgbClr val="4A494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82B840E5-35DE-A5DE-2E5F-DFCEB2296E9D}"/>
              </a:ext>
            </a:extLst>
          </p:cNvPr>
          <p:cNvCxnSpPr>
            <a:cxnSpLocks/>
          </p:cNvCxnSpPr>
          <p:nvPr/>
        </p:nvCxnSpPr>
        <p:spPr>
          <a:xfrm>
            <a:off x="4895850" y="2707071"/>
            <a:ext cx="2286000" cy="674304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58575844-7F91-35A7-7B7D-690C2F030C8F}"/>
              </a:ext>
            </a:extLst>
          </p:cNvPr>
          <p:cNvCxnSpPr/>
          <p:nvPr/>
        </p:nvCxnSpPr>
        <p:spPr>
          <a:xfrm rot="10800000" flipV="1">
            <a:off x="5664938" y="3815144"/>
            <a:ext cx="1516912" cy="1094993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Business Team Brainstormin, Discussing Graphic by DEEMKA STUDIO · Creative  Fabrica">
            <a:extLst>
              <a:ext uri="{FF2B5EF4-FFF2-40B4-BE49-F238E27FC236}">
                <a16:creationId xmlns:a16="http://schemas.microsoft.com/office/drawing/2014/main" id="{BAA19D53-AFB4-6042-95C9-6F13A47B5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388" y="2107055"/>
            <a:ext cx="3829561" cy="254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dea - Free business icons">
            <a:extLst>
              <a:ext uri="{FF2B5EF4-FFF2-40B4-BE49-F238E27FC236}">
                <a16:creationId xmlns:a16="http://schemas.microsoft.com/office/drawing/2014/main" id="{8683960E-5382-2381-04D8-B8162B9BA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730" y="1303892"/>
            <a:ext cx="1925863" cy="192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est Coding Homework Help - Programming Homework Help">
            <a:extLst>
              <a:ext uri="{FF2B5EF4-FFF2-40B4-BE49-F238E27FC236}">
                <a16:creationId xmlns:a16="http://schemas.microsoft.com/office/drawing/2014/main" id="{F0C89970-4D86-7B3D-6D51-7C6EFEEE1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997" y="3829771"/>
            <a:ext cx="2579252" cy="257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196839-BF3C-F2D2-493E-4458F96CF4D4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2439904" y="-1456510"/>
            <a:ext cx="2364176" cy="324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07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74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36D430-B4F5-7ED7-7AB3-B7C5F4ED2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BF5C491-2223-0263-9019-E8ED42B4233D}"/>
              </a:ext>
            </a:extLst>
          </p:cNvPr>
          <p:cNvSpPr/>
          <p:nvPr/>
        </p:nvSpPr>
        <p:spPr>
          <a:xfrm rot="5400000" flipV="1">
            <a:off x="-6629583" y="4038658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6" name="Graphic 25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8768890A-4024-1238-87D7-D2440C5C9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930C9549-BA66-73D1-30EB-8154E504CC90}"/>
              </a:ext>
            </a:extLst>
          </p:cNvPr>
          <p:cNvGrpSpPr/>
          <p:nvPr/>
        </p:nvGrpSpPr>
        <p:grpSpPr>
          <a:xfrm>
            <a:off x="-1076330" y="861601"/>
            <a:ext cx="2088932" cy="884583"/>
            <a:chOff x="755167" y="905798"/>
            <a:chExt cx="2088932" cy="88458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40D606D-AFB2-C35F-C062-C6581355C7C9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Play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8C9FC6E0-472B-662A-55DC-EE8B1F1B2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71319" y="965578"/>
              <a:ext cx="772780" cy="765022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CF4F8B5-21D3-38B3-F8C6-3487EC285171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5E28BBF-9139-9A2A-BC18-F4307C045820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Users outline">
              <a:extLst>
                <a:ext uri="{FF2B5EF4-FFF2-40B4-BE49-F238E27FC236}">
                  <a16:creationId xmlns:a16="http://schemas.microsoft.com/office/drawing/2014/main" id="{3ECCB0F5-1C8A-9F75-27E2-0BAB22988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FE35861-2133-54E2-DED0-D185CBF6B409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C6A5249-3BEB-A6FD-C242-BFCC90F499FC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Stop with solid fill">
              <a:extLst>
                <a:ext uri="{FF2B5EF4-FFF2-40B4-BE49-F238E27FC236}">
                  <a16:creationId xmlns:a16="http://schemas.microsoft.com/office/drawing/2014/main" id="{6FF33492-7199-DBD1-EAA0-03E768659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A07BBF-AFC3-C08A-CB94-56E85A28DF75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103A417-F86C-30B4-E42E-93C24E82D0C2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Computer with solid fill">
              <a:extLst>
                <a:ext uri="{FF2B5EF4-FFF2-40B4-BE49-F238E27FC236}">
                  <a16:creationId xmlns:a16="http://schemas.microsoft.com/office/drawing/2014/main" id="{51F24EC1-158F-EB7C-F60A-50B1F4F18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06BD29-B1B1-3F2C-4941-DB3056E898F7}"/>
              </a:ext>
            </a:extLst>
          </p:cNvPr>
          <p:cNvGrpSpPr/>
          <p:nvPr/>
        </p:nvGrpSpPr>
        <p:grpSpPr>
          <a:xfrm>
            <a:off x="826857" y="4191597"/>
            <a:ext cx="884583" cy="910080"/>
            <a:chOff x="-1045062" y="4178850"/>
            <a:chExt cx="884583" cy="91008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0144029-2A62-66AA-011F-CD2FF1D58C0A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Programmer male with solid fill">
              <a:hlinkClick r:id="rId13" action="ppaction://hlinksldjump"/>
              <a:extLst>
                <a:ext uri="{FF2B5EF4-FFF2-40B4-BE49-F238E27FC236}">
                  <a16:creationId xmlns:a16="http://schemas.microsoft.com/office/drawing/2014/main" id="{7DD449DF-97C1-2BB2-2EFC-7BDE3FC77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8" name="Graphic 47" descr="Users outline">
            <a:hlinkClick r:id="rId16" action="ppaction://hlinksldjump"/>
            <a:extLst>
              <a:ext uri="{FF2B5EF4-FFF2-40B4-BE49-F238E27FC236}">
                <a16:creationId xmlns:a16="http://schemas.microsoft.com/office/drawing/2014/main" id="{3D76CE4F-53E0-E66B-BBD2-7B7319B92E8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9" name="Graphic 48" descr="Computer with solid fill">
            <a:hlinkClick r:id="rId19" action="ppaction://hlinksldjump"/>
            <a:extLst>
              <a:ext uri="{FF2B5EF4-FFF2-40B4-BE49-F238E27FC236}">
                <a16:creationId xmlns:a16="http://schemas.microsoft.com/office/drawing/2014/main" id="{67F7E0EA-E565-83DE-EEC5-BC8462C37FE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50" name="Graphic 49" descr="Programmer male with solid fill">
            <a:extLst>
              <a:ext uri="{FF2B5EF4-FFF2-40B4-BE49-F238E27FC236}">
                <a16:creationId xmlns:a16="http://schemas.microsoft.com/office/drawing/2014/main" id="{88A5E535-5957-D0D7-2E23-49AAB58E986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1000938" y="4162380"/>
            <a:ext cx="805649" cy="805649"/>
          </a:xfrm>
          <a:prstGeom prst="rect">
            <a:avLst/>
          </a:prstGeom>
        </p:spPr>
      </p:pic>
      <p:pic>
        <p:nvPicPr>
          <p:cNvPr id="51" name="Graphic 50" descr="Stop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61C834A9-C221-A4B3-E1ED-AD23BB29D9E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E143BA-C475-8482-6BD5-AB5D31F45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9276" y="438047"/>
            <a:ext cx="8153448" cy="966668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chemeClr val="bg1"/>
                </a:solidFill>
                <a:latin typeface="Helvetica"/>
                <a:cs typeface="Helvetica"/>
              </a:rPr>
              <a:t>Структура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2A23B9-0998-01FD-FA08-188F63CDB852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2439904" y="-1456510"/>
            <a:ext cx="2364176" cy="324445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3717E6A-BA38-FBC5-6D3E-13551228587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384" y="0"/>
            <a:ext cx="13136375" cy="783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30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74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36D430-B4F5-7ED7-7AB3-B7C5F4ED2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143BA-C475-8482-6BD5-AB5D31F45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5639" y="378267"/>
            <a:ext cx="8153448" cy="966668"/>
          </a:xfrm>
        </p:spPr>
        <p:txBody>
          <a:bodyPr>
            <a:normAutofit fontScale="90000"/>
          </a:bodyPr>
          <a:lstStyle/>
          <a:p>
            <a:r>
              <a:rPr lang="bg-BG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Използвани технологии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BF5C491-2223-0263-9019-E8ED42B4233D}"/>
              </a:ext>
            </a:extLst>
          </p:cNvPr>
          <p:cNvSpPr/>
          <p:nvPr/>
        </p:nvSpPr>
        <p:spPr>
          <a:xfrm rot="5400000" flipV="1">
            <a:off x="-6629583" y="4038658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6" name="Graphic 25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8768890A-4024-1238-87D7-D2440C5C9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930C9549-BA66-73D1-30EB-8154E504CC90}"/>
              </a:ext>
            </a:extLst>
          </p:cNvPr>
          <p:cNvGrpSpPr/>
          <p:nvPr/>
        </p:nvGrpSpPr>
        <p:grpSpPr>
          <a:xfrm>
            <a:off x="-1076330" y="861601"/>
            <a:ext cx="2088932" cy="884583"/>
            <a:chOff x="755167" y="905798"/>
            <a:chExt cx="2088932" cy="88458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40D606D-AFB2-C35F-C062-C6581355C7C9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Play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8C9FC6E0-472B-662A-55DC-EE8B1F1B2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71319" y="965578"/>
              <a:ext cx="772780" cy="765022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CF4F8B5-21D3-38B3-F8C6-3487EC285171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5E28BBF-9139-9A2A-BC18-F4307C045820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Users outline">
              <a:extLst>
                <a:ext uri="{FF2B5EF4-FFF2-40B4-BE49-F238E27FC236}">
                  <a16:creationId xmlns:a16="http://schemas.microsoft.com/office/drawing/2014/main" id="{3ECCB0F5-1C8A-9F75-27E2-0BAB22988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FE35861-2133-54E2-DED0-D185CBF6B409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C6A5249-3BEB-A6FD-C242-BFCC90F499FC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Stop with solid fill">
              <a:extLst>
                <a:ext uri="{FF2B5EF4-FFF2-40B4-BE49-F238E27FC236}">
                  <a16:creationId xmlns:a16="http://schemas.microsoft.com/office/drawing/2014/main" id="{6FF33492-7199-DBD1-EAA0-03E768659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A07BBF-AFC3-C08A-CB94-56E85A28DF75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103A417-F86C-30B4-E42E-93C24E82D0C2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Computer with solid fill">
              <a:extLst>
                <a:ext uri="{FF2B5EF4-FFF2-40B4-BE49-F238E27FC236}">
                  <a16:creationId xmlns:a16="http://schemas.microsoft.com/office/drawing/2014/main" id="{51F24EC1-158F-EB7C-F60A-50B1F4F18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06BD29-B1B1-3F2C-4941-DB3056E898F7}"/>
              </a:ext>
            </a:extLst>
          </p:cNvPr>
          <p:cNvGrpSpPr/>
          <p:nvPr/>
        </p:nvGrpSpPr>
        <p:grpSpPr>
          <a:xfrm>
            <a:off x="826857" y="4191597"/>
            <a:ext cx="884583" cy="910080"/>
            <a:chOff x="-1045062" y="4178850"/>
            <a:chExt cx="884583" cy="91008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0144029-2A62-66AA-011F-CD2FF1D58C0A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Programmer male with solid fill">
              <a:hlinkClick r:id="rId13" action="ppaction://hlinksldjump"/>
              <a:extLst>
                <a:ext uri="{FF2B5EF4-FFF2-40B4-BE49-F238E27FC236}">
                  <a16:creationId xmlns:a16="http://schemas.microsoft.com/office/drawing/2014/main" id="{7DD449DF-97C1-2BB2-2EFC-7BDE3FC77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8" name="Graphic 47" descr="Users outline">
            <a:hlinkClick r:id="rId16" action="ppaction://hlinksldjump"/>
            <a:extLst>
              <a:ext uri="{FF2B5EF4-FFF2-40B4-BE49-F238E27FC236}">
                <a16:creationId xmlns:a16="http://schemas.microsoft.com/office/drawing/2014/main" id="{3D76CE4F-53E0-E66B-BBD2-7B7319B92E8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9" name="Graphic 48" descr="Computer with solid fill">
            <a:hlinkClick r:id="rId19" action="ppaction://hlinksldjump"/>
            <a:extLst>
              <a:ext uri="{FF2B5EF4-FFF2-40B4-BE49-F238E27FC236}">
                <a16:creationId xmlns:a16="http://schemas.microsoft.com/office/drawing/2014/main" id="{67F7E0EA-E565-83DE-EEC5-BC8462C37FE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50" name="Graphic 49" descr="Programmer male with solid fill">
            <a:extLst>
              <a:ext uri="{FF2B5EF4-FFF2-40B4-BE49-F238E27FC236}">
                <a16:creationId xmlns:a16="http://schemas.microsoft.com/office/drawing/2014/main" id="{88A5E535-5957-D0D7-2E23-49AAB58E986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1000938" y="4162380"/>
            <a:ext cx="805649" cy="805649"/>
          </a:xfrm>
          <a:prstGeom prst="rect">
            <a:avLst/>
          </a:prstGeom>
        </p:spPr>
      </p:pic>
      <p:pic>
        <p:nvPicPr>
          <p:cNvPr id="51" name="Graphic 50" descr="Stop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61C834A9-C221-A4B3-E1ED-AD23BB29D9E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3076" name="Picture 4" descr="Git - Logo Downloads">
            <a:extLst>
              <a:ext uri="{FF2B5EF4-FFF2-40B4-BE49-F238E27FC236}">
                <a16:creationId xmlns:a16="http://schemas.microsoft.com/office/drawing/2014/main" id="{8D40F105-EE7C-2DF5-081C-1AAC13A93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410" y="2071594"/>
            <a:ext cx="1543247" cy="154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ithub Logo - Free social media icons">
            <a:extLst>
              <a:ext uri="{FF2B5EF4-FFF2-40B4-BE49-F238E27FC236}">
                <a16:creationId xmlns:a16="http://schemas.microsoft.com/office/drawing/2014/main" id="{029115AA-97E2-1863-0C36-0A5006B60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715" y="2123560"/>
            <a:ext cx="1439309" cy="143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B4C07ADB-58FE-F857-DA2F-EF79A54E1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514" y="4162380"/>
            <a:ext cx="1439309" cy="143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llustrator Logo and symbol, meaning, history, PNG, brand">
            <a:extLst>
              <a:ext uri="{FF2B5EF4-FFF2-40B4-BE49-F238E27FC236}">
                <a16:creationId xmlns:a16="http://schemas.microsoft.com/office/drawing/2014/main" id="{4F66527E-0E22-BDD0-2030-88D5AEF1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108" y="4100615"/>
            <a:ext cx="2325350" cy="145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ostman&quot; Icon - Download for free – Iconduck">
            <a:extLst>
              <a:ext uri="{FF2B5EF4-FFF2-40B4-BE49-F238E27FC236}">
                <a16:creationId xmlns:a16="http://schemas.microsoft.com/office/drawing/2014/main" id="{D154734F-5397-D52A-50A7-3817A740B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053" y="2001011"/>
            <a:ext cx="1635062" cy="168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vercel&quot; Icon - Download for free – Iconduck">
            <a:extLst>
              <a:ext uri="{FF2B5EF4-FFF2-40B4-BE49-F238E27FC236}">
                <a16:creationId xmlns:a16="http://schemas.microsoft.com/office/drawing/2014/main" id="{C07B5EC5-1AEC-9F28-0481-B6E979E52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690" y="4085386"/>
            <a:ext cx="1585046" cy="139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9DFADA-3FB2-EEDC-51AE-13967669B18E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2439904" y="-1456510"/>
            <a:ext cx="2364176" cy="3244455"/>
          </a:xfrm>
          <a:prstGeom prst="rect">
            <a:avLst/>
          </a:prstGeom>
        </p:spPr>
      </p:pic>
      <p:pic>
        <p:nvPicPr>
          <p:cNvPr id="2050" name="Picture 2" descr="Supabase Logo PNG Vectors Free Download">
            <a:extLst>
              <a:ext uri="{FF2B5EF4-FFF2-40B4-BE49-F238E27FC236}">
                <a16:creationId xmlns:a16="http://schemas.microsoft.com/office/drawing/2014/main" id="{2038F57B-E737-CFF5-6643-269C0F2F7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458" y="3986807"/>
            <a:ext cx="1585046" cy="162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631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74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EB5C61-58CB-B4F2-B3CE-1AE7204B2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7358-71D4-BF2E-AAF6-F1A9BB0FC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0840" y="378267"/>
            <a:ext cx="8153448" cy="966668"/>
          </a:xfrm>
        </p:spPr>
        <p:txBody>
          <a:bodyPr>
            <a:noAutofit/>
          </a:bodyPr>
          <a:lstStyle/>
          <a:p>
            <a:r>
              <a:rPr lang="bg-BG" sz="4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Използвани езици и допълнения към тях</a:t>
            </a:r>
            <a:r>
              <a:rPr lang="en-US" sz="4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9791DBF-7114-65DA-35ED-0998526788C4}"/>
              </a:ext>
            </a:extLst>
          </p:cNvPr>
          <p:cNvSpPr/>
          <p:nvPr/>
        </p:nvSpPr>
        <p:spPr>
          <a:xfrm rot="5400000" flipV="1">
            <a:off x="-6629583" y="4038658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6" name="Graphic 25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D620E97E-FB29-7AB8-A395-9DB35F3E3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678D39C1-83E5-57E1-8E89-FC4111B66864}"/>
              </a:ext>
            </a:extLst>
          </p:cNvPr>
          <p:cNvGrpSpPr/>
          <p:nvPr/>
        </p:nvGrpSpPr>
        <p:grpSpPr>
          <a:xfrm>
            <a:off x="-1076330" y="861601"/>
            <a:ext cx="2088932" cy="884583"/>
            <a:chOff x="755167" y="905798"/>
            <a:chExt cx="2088932" cy="88458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86A4532-9A1D-545F-4331-522443076CC6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Play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9ED18F78-640E-C3C8-9A42-BBAEE0AD1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71319" y="965578"/>
              <a:ext cx="772780" cy="765022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0C083AB-1AF2-7330-F64D-D4897F3ADF11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B676167-0A00-5DBA-A184-624383C125A1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Users outline">
              <a:extLst>
                <a:ext uri="{FF2B5EF4-FFF2-40B4-BE49-F238E27FC236}">
                  <a16:creationId xmlns:a16="http://schemas.microsoft.com/office/drawing/2014/main" id="{08F16EA9-4967-ABE5-1441-BF87B5491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C1CCAB6-D562-1B23-1443-EDD42EA8DEF9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B600DEC-56B0-7365-1254-79C0C57F7442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Stop with solid fill">
              <a:extLst>
                <a:ext uri="{FF2B5EF4-FFF2-40B4-BE49-F238E27FC236}">
                  <a16:creationId xmlns:a16="http://schemas.microsoft.com/office/drawing/2014/main" id="{141B2379-6F92-458B-2AB7-4C5950010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402E4A3-C430-E11A-0175-84C1DDEE4867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4D0DB76-2476-DB3C-66ED-F612A81AFB1E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Computer with solid fill">
              <a:extLst>
                <a:ext uri="{FF2B5EF4-FFF2-40B4-BE49-F238E27FC236}">
                  <a16:creationId xmlns:a16="http://schemas.microsoft.com/office/drawing/2014/main" id="{AF150DE4-C234-944A-41D0-D34BF2AF0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B7EFBB9-A3D1-3B10-F6C7-33BE2C73901C}"/>
              </a:ext>
            </a:extLst>
          </p:cNvPr>
          <p:cNvGrpSpPr/>
          <p:nvPr/>
        </p:nvGrpSpPr>
        <p:grpSpPr>
          <a:xfrm>
            <a:off x="826857" y="4191597"/>
            <a:ext cx="884583" cy="910080"/>
            <a:chOff x="-1045062" y="4178850"/>
            <a:chExt cx="884583" cy="91008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40D6A26-E1B6-CEFF-8585-D042C758F99F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Programmer male with solid fill">
              <a:hlinkClick r:id="rId13" action="ppaction://hlinksldjump"/>
              <a:extLst>
                <a:ext uri="{FF2B5EF4-FFF2-40B4-BE49-F238E27FC236}">
                  <a16:creationId xmlns:a16="http://schemas.microsoft.com/office/drawing/2014/main" id="{8D0433A1-9D40-4CD3-8E31-4F6E124C3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8" name="Graphic 47" descr="Users outline">
            <a:hlinkClick r:id="rId16" action="ppaction://hlinksldjump"/>
            <a:extLst>
              <a:ext uri="{FF2B5EF4-FFF2-40B4-BE49-F238E27FC236}">
                <a16:creationId xmlns:a16="http://schemas.microsoft.com/office/drawing/2014/main" id="{483A7B5C-FBF3-18D8-B35A-54294448C0D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9" name="Graphic 48" descr="Computer with solid fill">
            <a:hlinkClick r:id="rId19" action="ppaction://hlinksldjump"/>
            <a:extLst>
              <a:ext uri="{FF2B5EF4-FFF2-40B4-BE49-F238E27FC236}">
                <a16:creationId xmlns:a16="http://schemas.microsoft.com/office/drawing/2014/main" id="{152C72FC-793E-A7A4-652E-9369F659660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50" name="Graphic 49" descr="Programmer male with solid fill">
            <a:extLst>
              <a:ext uri="{FF2B5EF4-FFF2-40B4-BE49-F238E27FC236}">
                <a16:creationId xmlns:a16="http://schemas.microsoft.com/office/drawing/2014/main" id="{E960BF1D-A7EB-C754-8B8E-31D125730B2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1000938" y="4162380"/>
            <a:ext cx="805649" cy="805649"/>
          </a:xfrm>
          <a:prstGeom prst="rect">
            <a:avLst/>
          </a:prstGeom>
        </p:spPr>
      </p:pic>
      <p:pic>
        <p:nvPicPr>
          <p:cNvPr id="51" name="Graphic 50" descr="Stop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C3358CA6-A648-8E07-4574-68FFE3285D9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20" name="Picture 19" descr="A blue waves in a white circle&#10;&#10;Description automatically generated">
            <a:extLst>
              <a:ext uri="{FF2B5EF4-FFF2-40B4-BE49-F238E27FC236}">
                <a16:creationId xmlns:a16="http://schemas.microsoft.com/office/drawing/2014/main" id="{E6973B0E-62BE-258D-C249-6669F9989F1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025" y="3840445"/>
            <a:ext cx="1637880" cy="1637880"/>
          </a:xfrm>
          <a:prstGeom prst="rect">
            <a:avLst/>
          </a:prstGeom>
        </p:spPr>
      </p:pic>
      <p:pic>
        <p:nvPicPr>
          <p:cNvPr id="25" name="Picture 24" descr="A logo of a software developer&#10;&#10;Description automatically generated">
            <a:extLst>
              <a:ext uri="{FF2B5EF4-FFF2-40B4-BE49-F238E27FC236}">
                <a16:creationId xmlns:a16="http://schemas.microsoft.com/office/drawing/2014/main" id="{84D1E61B-5EF1-C4F1-F6BD-32833535FE1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490" y="1651605"/>
            <a:ext cx="1637880" cy="1637880"/>
          </a:xfrm>
          <a:prstGeom prst="rect">
            <a:avLst/>
          </a:prstGeom>
        </p:spPr>
      </p:pic>
      <p:pic>
        <p:nvPicPr>
          <p:cNvPr id="28" name="Picture 27" descr="A blue and white logo&#10;&#10;Description automatically generated">
            <a:extLst>
              <a:ext uri="{FF2B5EF4-FFF2-40B4-BE49-F238E27FC236}">
                <a16:creationId xmlns:a16="http://schemas.microsoft.com/office/drawing/2014/main" id="{E73FC043-6D24-8B54-0E98-BB7BB186FEF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730" y="1651605"/>
            <a:ext cx="1161667" cy="1638919"/>
          </a:xfrm>
          <a:prstGeom prst="rect">
            <a:avLst/>
          </a:prstGeom>
        </p:spPr>
      </p:pic>
      <p:pic>
        <p:nvPicPr>
          <p:cNvPr id="6" name="Picture 5" descr="A green hexagon with grey letters&#10;&#10;Description automatically generated">
            <a:extLst>
              <a:ext uri="{FF2B5EF4-FFF2-40B4-BE49-F238E27FC236}">
                <a16:creationId xmlns:a16="http://schemas.microsoft.com/office/drawing/2014/main" id="{CDD03514-0D2C-4786-E031-28C6FB2C08A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939" y="3840445"/>
            <a:ext cx="1543247" cy="1543247"/>
          </a:xfrm>
          <a:prstGeom prst="rect">
            <a:avLst/>
          </a:prstGeom>
        </p:spPr>
      </p:pic>
      <p:pic>
        <p:nvPicPr>
          <p:cNvPr id="5" name="Picture 4" descr="PostgreSQL - Wikipedia">
            <a:extLst>
              <a:ext uri="{FF2B5EF4-FFF2-40B4-BE49-F238E27FC236}">
                <a16:creationId xmlns:a16="http://schemas.microsoft.com/office/drawing/2014/main" id="{7B32648B-5F9F-4D29-0EF7-1C283ED8162D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841273" y="3840445"/>
            <a:ext cx="1668050" cy="16922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288EF1-38C8-5D82-9DE7-6749F942B747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2439904" y="-1456510"/>
            <a:ext cx="2364176" cy="3244455"/>
          </a:xfrm>
          <a:prstGeom prst="rect">
            <a:avLst/>
          </a:prstGeom>
        </p:spPr>
      </p:pic>
      <p:sp>
        <p:nvSpPr>
          <p:cNvPr id="8" name="AutoShape 4" descr="React Native Vector Logo - Download Free SVG Icon | Worldvectorlogo">
            <a:extLst>
              <a:ext uri="{FF2B5EF4-FFF2-40B4-BE49-F238E27FC236}">
                <a16:creationId xmlns:a16="http://schemas.microsoft.com/office/drawing/2014/main" id="{83271FF9-385A-0CC9-E564-C4B2BB6343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React Native Vector Logo - Download Free SVG Icon | Worldvectorlogo">
            <a:extLst>
              <a:ext uri="{FF2B5EF4-FFF2-40B4-BE49-F238E27FC236}">
                <a16:creationId xmlns:a16="http://schemas.microsoft.com/office/drawing/2014/main" id="{1D6FA906-2AFB-B9E0-7477-93D2BB631A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D25301-551D-AD56-9CB1-A3BDB281E2D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765806" y="1699227"/>
            <a:ext cx="2018344" cy="161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92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9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F111E68-558E-C5E2-3654-5A736E6A8875}"/>
              </a:ext>
            </a:extLst>
          </p:cNvPr>
          <p:cNvSpPr/>
          <p:nvPr/>
        </p:nvSpPr>
        <p:spPr>
          <a:xfrm rot="5400000" flipV="1">
            <a:off x="-6636974" y="5092110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283DB41-CD42-4745-72CF-222D0A3D2022}"/>
              </a:ext>
            </a:extLst>
          </p:cNvPr>
          <p:cNvGrpSpPr/>
          <p:nvPr/>
        </p:nvGrpSpPr>
        <p:grpSpPr>
          <a:xfrm>
            <a:off x="-1063102" y="861601"/>
            <a:ext cx="884583" cy="884583"/>
            <a:chOff x="755167" y="905798"/>
            <a:chExt cx="884583" cy="88458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D85C696-8194-4378-0675-F15C2C6AE59D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Play with solid fill">
              <a:extLst>
                <a:ext uri="{FF2B5EF4-FFF2-40B4-BE49-F238E27FC236}">
                  <a16:creationId xmlns:a16="http://schemas.microsoft.com/office/drawing/2014/main" id="{DECFAC28-F3E0-25D5-05C5-A6A60A719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1802" y="991370"/>
              <a:ext cx="772780" cy="76502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9A32F0-2785-73AC-21D8-7B008FD08D97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2652FD0-CF1F-4416-8215-570D8C152C6C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Users outline">
              <a:extLst>
                <a:ext uri="{FF2B5EF4-FFF2-40B4-BE49-F238E27FC236}">
                  <a16:creationId xmlns:a16="http://schemas.microsoft.com/office/drawing/2014/main" id="{90703013-8B10-BD3A-2877-C8192DACD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23FDB2-6EFA-DCB7-A389-C198BE18D37F}"/>
              </a:ext>
            </a:extLst>
          </p:cNvPr>
          <p:cNvGrpSpPr/>
          <p:nvPr/>
        </p:nvGrpSpPr>
        <p:grpSpPr>
          <a:xfrm>
            <a:off x="775167" y="5257797"/>
            <a:ext cx="884583" cy="884583"/>
            <a:chOff x="-1076330" y="5257800"/>
            <a:chExt cx="884583" cy="88458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D2F0F44-2730-954F-3442-5513A7A3847C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Stop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18DDFCB0-3741-1806-2FCF-FF3C1E934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F3E3F12-79EE-C9C5-3492-A30789916C50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409FD40-EA42-2BC5-B0FB-7D9FBDB4B190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Computer with solid fill">
              <a:extLst>
                <a:ext uri="{FF2B5EF4-FFF2-40B4-BE49-F238E27FC236}">
                  <a16:creationId xmlns:a16="http://schemas.microsoft.com/office/drawing/2014/main" id="{24141CB4-1792-E00F-E217-FEE7AC3A1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73CFD7D-208B-9CF2-B941-F2A76F029206}"/>
              </a:ext>
            </a:extLst>
          </p:cNvPr>
          <p:cNvGrpSpPr/>
          <p:nvPr/>
        </p:nvGrpSpPr>
        <p:grpSpPr>
          <a:xfrm>
            <a:off x="-1045062" y="4178850"/>
            <a:ext cx="884583" cy="910080"/>
            <a:chOff x="-1045062" y="4178850"/>
            <a:chExt cx="884583" cy="91008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A9245E0-A14B-91BE-B40B-FBC8740726C1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Programmer male with solid fill">
              <a:extLst>
                <a:ext uri="{FF2B5EF4-FFF2-40B4-BE49-F238E27FC236}">
                  <a16:creationId xmlns:a16="http://schemas.microsoft.com/office/drawing/2014/main" id="{A947F80A-7161-67A4-7F52-00934C6C3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4" name="Graphic 43" descr="Users outline">
            <a:hlinkClick r:id="rId13" action="ppaction://hlinksldjump"/>
            <a:extLst>
              <a:ext uri="{FF2B5EF4-FFF2-40B4-BE49-F238E27FC236}">
                <a16:creationId xmlns:a16="http://schemas.microsoft.com/office/drawing/2014/main" id="{94DD00EF-7F49-65BB-A1CC-1721F3DF338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5" name="Graphic 44" descr="Computer with solid fill">
            <a:hlinkClick r:id="rId16" action="ppaction://hlinksldjump"/>
            <a:extLst>
              <a:ext uri="{FF2B5EF4-FFF2-40B4-BE49-F238E27FC236}">
                <a16:creationId xmlns:a16="http://schemas.microsoft.com/office/drawing/2014/main" id="{FD910882-258F-0B4C-48D4-602A89F6077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46" name="Graphic 45" descr="Programmer male with solid fill">
            <a:hlinkClick r:id="rId19" action="ppaction://hlinksldjump"/>
            <a:extLst>
              <a:ext uri="{FF2B5EF4-FFF2-40B4-BE49-F238E27FC236}">
                <a16:creationId xmlns:a16="http://schemas.microsoft.com/office/drawing/2014/main" id="{039FFAA4-9C58-F23B-5E5E-5EFDD68474A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87540" y="4204050"/>
            <a:ext cx="805649" cy="805649"/>
          </a:xfrm>
          <a:prstGeom prst="rect">
            <a:avLst/>
          </a:prstGeom>
        </p:spPr>
      </p:pic>
      <p:pic>
        <p:nvPicPr>
          <p:cNvPr id="47" name="Graphic 46" descr="Stop with solid fill">
            <a:extLst>
              <a:ext uri="{FF2B5EF4-FFF2-40B4-BE49-F238E27FC236}">
                <a16:creationId xmlns:a16="http://schemas.microsoft.com/office/drawing/2014/main" id="{61A6B90B-BEC7-2277-7949-0DFCA79DDF1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966467" y="5417568"/>
            <a:ext cx="772437" cy="77243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01998F5-C1AF-8265-15A5-FB929B8E42F4}"/>
              </a:ext>
            </a:extLst>
          </p:cNvPr>
          <p:cNvSpPr txBox="1"/>
          <p:nvPr/>
        </p:nvSpPr>
        <p:spPr>
          <a:xfrm>
            <a:off x="2492804" y="2126274"/>
            <a:ext cx="8136024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bg-BG" sz="4800" dirty="0">
                <a:solidFill>
                  <a:srgbClr val="F4EE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Благодарим за вниманието!</a:t>
            </a:r>
            <a:endParaRPr lang="en-US" dirty="0"/>
          </a:p>
          <a:p>
            <a:pPr algn="ctr"/>
            <a:r>
              <a:rPr lang="bg-BG" sz="4800" dirty="0">
                <a:solidFill>
                  <a:srgbClr val="F4EEFF"/>
                </a:solidFill>
                <a:latin typeface="Helvetica"/>
                <a:cs typeface="Helvetica"/>
              </a:rPr>
              <a:t>Да преминем към проекта!</a:t>
            </a:r>
            <a:endParaRPr lang="bg-BG" sz="4800" dirty="0">
              <a:solidFill>
                <a:srgbClr val="F4EE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9" name="Graphic 48" descr="Play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EEC7CBA1-B269-530C-DF82-DA84A186752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79435" y="947173"/>
            <a:ext cx="772780" cy="7650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58A7D86-33ED-A331-87DA-47FDB5CFB2CB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2439904" y="-1456510"/>
            <a:ext cx="2364176" cy="324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18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572350D06CA4648BEB4D0A7AC480A77" ma:contentTypeVersion="12" ma:contentTypeDescription="Създаване на нов документ" ma:contentTypeScope="" ma:versionID="aa0be7debaa3b23b924d3f73c12315ce">
  <xsd:schema xmlns:xsd="http://www.w3.org/2001/XMLSchema" xmlns:xs="http://www.w3.org/2001/XMLSchema" xmlns:p="http://schemas.microsoft.com/office/2006/metadata/properties" xmlns:ns3="81b0186a-5304-4fc4-b7ba-08fd66ef1995" xmlns:ns4="c2ea8659-bc04-4a8d-85a8-e3c83ebd3738" targetNamespace="http://schemas.microsoft.com/office/2006/metadata/properties" ma:root="true" ma:fieldsID="2538da02d3bdf0b4d710a3235e3af648" ns3:_="" ns4:_="">
    <xsd:import namespace="81b0186a-5304-4fc4-b7ba-08fd66ef1995"/>
    <xsd:import namespace="c2ea8659-bc04-4a8d-85a8-e3c83ebd373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0186a-5304-4fc4-b7ba-08fd66ef19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Хеширане на подсказване за споделяне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a8659-bc04-4a8d-85a8-e3c83ebd37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8E85DB-CC93-42B5-B825-76D9AB0141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7C0069-64A7-47EC-A2D7-753BF1FD2584}">
  <ds:schemaRefs>
    <ds:schemaRef ds:uri="81b0186a-5304-4fc4-b7ba-08fd66ef1995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c2ea8659-bc04-4a8d-85a8-e3c83ebd3738"/>
  </ds:schemaRefs>
</ds:datastoreItem>
</file>

<file path=customXml/itemProps3.xml><?xml version="1.0" encoding="utf-8"?>
<ds:datastoreItem xmlns:ds="http://schemas.openxmlformats.org/officeDocument/2006/customXml" ds:itemID="{5C3253EF-56F9-4F0A-9CBD-ED7070F304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b0186a-5304-4fc4-b7ba-08fd66ef1995"/>
    <ds:schemaRef ds:uri="c2ea8659-bc04-4a8d-85a8-e3c83ebd37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26</Words>
  <Application>Microsoft Macintosh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Office Theme</vt:lpstr>
      <vt:lpstr>PowerPoint Presentation</vt:lpstr>
      <vt:lpstr>Нашият отбор</vt:lpstr>
      <vt:lpstr>PowerPoint Presentation</vt:lpstr>
      <vt:lpstr>Структура</vt:lpstr>
      <vt:lpstr>Използвани технологии</vt:lpstr>
      <vt:lpstr>Използвани езици и допълнения към тях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Тодор Йорданов Атанасов</dc:creator>
  <cp:lastModifiedBy>Тодор Й. Атанасов</cp:lastModifiedBy>
  <cp:revision>88</cp:revision>
  <dcterms:created xsi:type="dcterms:W3CDTF">2022-11-27T11:06:10Z</dcterms:created>
  <dcterms:modified xsi:type="dcterms:W3CDTF">2024-11-26T22:40:27Z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0x010100C572350D06CA4648BEB4D0A7AC480A77</vt:lpwstr>
  </property>
</Properties>
</file>