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56" r:id="rId2"/>
    <p:sldId id="260" r:id="rId3"/>
    <p:sldId id="265" r:id="rId4"/>
    <p:sldId id="266" r:id="rId5"/>
    <p:sldId id="268" r:id="rId6"/>
    <p:sldId id="319" r:id="rId7"/>
    <p:sldId id="318" r:id="rId8"/>
  </p:sldIdLst>
  <p:sldSz cx="9144000" cy="5143500" type="screen16x9"/>
  <p:notesSz cx="6858000" cy="9144000"/>
  <p:embeddedFontLst>
    <p:embeddedFont>
      <p:font typeface="Roboto Slab Medium" panose="020B0604020202020204" charset="0"/>
      <p:regular r:id="rId10"/>
    </p:embeddedFont>
    <p:embeddedFont>
      <p:font typeface="Work Sans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510DA7-96F7-4F31-AB84-A8773BC38504}">
  <a:tblStyle styleId="{37510DA7-96F7-4F31-AB84-A8773BC385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140CBA-7777-4E55-B916-819C4535BB0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7679f4df56_0_43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7679f4df56_0_43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195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65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325" y="992700"/>
            <a:ext cx="43890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325" y="3598800"/>
            <a:ext cx="4389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1987300"/>
            <a:ext cx="77175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394425" y="768100"/>
            <a:ext cx="2355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110875" y="1657350"/>
            <a:ext cx="69222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713225" y="1987300"/>
            <a:ext cx="4755000" cy="24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768100"/>
            <a:ext cx="2355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ubTitle" idx="1"/>
          </p:nvPr>
        </p:nvSpPr>
        <p:spPr>
          <a:xfrm>
            <a:off x="1363175" y="1825100"/>
            <a:ext cx="2974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subTitle" idx="2"/>
          </p:nvPr>
        </p:nvSpPr>
        <p:spPr>
          <a:xfrm>
            <a:off x="5456569" y="1825100"/>
            <a:ext cx="2974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ubTitle" idx="3"/>
          </p:nvPr>
        </p:nvSpPr>
        <p:spPr>
          <a:xfrm>
            <a:off x="1363175" y="3485675"/>
            <a:ext cx="2974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subTitle" idx="4"/>
          </p:nvPr>
        </p:nvSpPr>
        <p:spPr>
          <a:xfrm>
            <a:off x="5456569" y="3485675"/>
            <a:ext cx="2974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ubTitle" idx="5"/>
          </p:nvPr>
        </p:nvSpPr>
        <p:spPr>
          <a:xfrm>
            <a:off x="1363175" y="1444025"/>
            <a:ext cx="2974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6"/>
          </p:nvPr>
        </p:nvSpPr>
        <p:spPr>
          <a:xfrm>
            <a:off x="1363175" y="3104675"/>
            <a:ext cx="2974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ubTitle" idx="7"/>
          </p:nvPr>
        </p:nvSpPr>
        <p:spPr>
          <a:xfrm>
            <a:off x="5456569" y="1444025"/>
            <a:ext cx="2974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subTitle" idx="8"/>
          </p:nvPr>
        </p:nvSpPr>
        <p:spPr>
          <a:xfrm>
            <a:off x="5456569" y="3104675"/>
            <a:ext cx="2974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29"/>
          <p:cNvGrpSpPr/>
          <p:nvPr/>
        </p:nvGrpSpPr>
        <p:grpSpPr>
          <a:xfrm flipH="1">
            <a:off x="10" y="3506684"/>
            <a:ext cx="1097257" cy="1097322"/>
            <a:chOff x="4311275" y="1420050"/>
            <a:chExt cx="988075" cy="1311175"/>
          </a:xfrm>
        </p:grpSpPr>
        <p:sp>
          <p:nvSpPr>
            <p:cNvPr id="172" name="Google Shape;172;p29"/>
            <p:cNvSpPr/>
            <p:nvPr/>
          </p:nvSpPr>
          <p:spPr>
            <a:xfrm>
              <a:off x="4311275" y="2417450"/>
              <a:ext cx="988075" cy="25"/>
            </a:xfrm>
            <a:custGeom>
              <a:avLst/>
              <a:gdLst/>
              <a:ahLst/>
              <a:cxnLst/>
              <a:rect l="l" t="t" r="r" b="b"/>
              <a:pathLst>
                <a:path w="39523" h="1" fill="none" extrusionOk="0">
                  <a:moveTo>
                    <a:pt x="39522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4751525" y="2417450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7990" y="1"/>
                  </a:moveTo>
                  <a:lnTo>
                    <a:pt x="0" y="799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4501025" y="2263075"/>
              <a:ext cx="798325" cy="113000"/>
            </a:xfrm>
            <a:custGeom>
              <a:avLst/>
              <a:gdLst/>
              <a:ahLst/>
              <a:cxnLst/>
              <a:rect l="l" t="t" r="r" b="b"/>
              <a:pathLst>
                <a:path w="31933" h="4520" fill="none" extrusionOk="0">
                  <a:moveTo>
                    <a:pt x="31932" y="4520"/>
                  </a:moveTo>
                  <a:lnTo>
                    <a:pt x="4520" y="45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4316075" y="2237900"/>
              <a:ext cx="252800" cy="92825"/>
            </a:xfrm>
            <a:custGeom>
              <a:avLst/>
              <a:gdLst/>
              <a:ahLst/>
              <a:cxnLst/>
              <a:rect l="l" t="t" r="r" b="b"/>
              <a:pathLst>
                <a:path w="10112" h="3713" fill="none" extrusionOk="0">
                  <a:moveTo>
                    <a:pt x="10112" y="3712"/>
                  </a:moveTo>
                  <a:lnTo>
                    <a:pt x="3595" y="37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4583000" y="2088950"/>
              <a:ext cx="716350" cy="146075"/>
            </a:xfrm>
            <a:custGeom>
              <a:avLst/>
              <a:gdLst/>
              <a:ahLst/>
              <a:cxnLst/>
              <a:rect l="l" t="t" r="r" b="b"/>
              <a:pathLst>
                <a:path w="28654" h="5843" fill="none" extrusionOk="0">
                  <a:moveTo>
                    <a:pt x="28653" y="5842"/>
                  </a:moveTo>
                  <a:lnTo>
                    <a:pt x="6167" y="5842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4370575" y="2417450"/>
              <a:ext cx="456075" cy="112600"/>
            </a:xfrm>
            <a:custGeom>
              <a:avLst/>
              <a:gdLst/>
              <a:ahLst/>
              <a:cxnLst/>
              <a:rect l="l" t="t" r="r" b="b"/>
              <a:pathLst>
                <a:path w="18243" h="4504" fill="none" extrusionOk="0">
                  <a:moveTo>
                    <a:pt x="18243" y="1"/>
                  </a:moveTo>
                  <a:lnTo>
                    <a:pt x="12450" y="4503"/>
                  </a:lnTo>
                  <a:lnTo>
                    <a:pt x="1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4433825" y="2530025"/>
              <a:ext cx="205800" cy="44325"/>
            </a:xfrm>
            <a:custGeom>
              <a:avLst/>
              <a:gdLst/>
              <a:ahLst/>
              <a:cxnLst/>
              <a:rect l="l" t="t" r="r" b="b"/>
              <a:pathLst>
                <a:path w="8232" h="1773" fill="none" extrusionOk="0">
                  <a:moveTo>
                    <a:pt x="8231" y="0"/>
                  </a:moveTo>
                  <a:lnTo>
                    <a:pt x="6467" y="1773"/>
                  </a:lnTo>
                  <a:lnTo>
                    <a:pt x="1" y="177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4678700" y="1909400"/>
              <a:ext cx="619800" cy="25"/>
            </a:xfrm>
            <a:custGeom>
              <a:avLst/>
              <a:gdLst/>
              <a:ahLst/>
              <a:cxnLst/>
              <a:rect l="l" t="t" r="r" b="b"/>
              <a:pathLst>
                <a:path w="24792" h="1" fill="none" extrusionOk="0">
                  <a:moveTo>
                    <a:pt x="24792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5012000" y="1709675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7990" y="7989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4761725" y="1951000"/>
              <a:ext cx="536775" cy="113000"/>
            </a:xfrm>
            <a:custGeom>
              <a:avLst/>
              <a:gdLst/>
              <a:ahLst/>
              <a:cxnLst/>
              <a:rect l="l" t="t" r="r" b="b"/>
              <a:pathLst>
                <a:path w="21471" h="4520" fill="none" extrusionOk="0">
                  <a:moveTo>
                    <a:pt x="21471" y="1"/>
                  </a:moveTo>
                  <a:lnTo>
                    <a:pt x="4519" y="1"/>
                  </a:lnTo>
                  <a:lnTo>
                    <a:pt x="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4843700" y="1992825"/>
              <a:ext cx="454800" cy="145875"/>
            </a:xfrm>
            <a:custGeom>
              <a:avLst/>
              <a:gdLst/>
              <a:ahLst/>
              <a:cxnLst/>
              <a:rect l="l" t="t" r="r" b="b"/>
              <a:pathLst>
                <a:path w="18192" h="5835" fill="none" extrusionOk="0">
                  <a:moveTo>
                    <a:pt x="18192" y="0"/>
                  </a:moveTo>
                  <a:lnTo>
                    <a:pt x="6167" y="0"/>
                  </a:lnTo>
                  <a:lnTo>
                    <a:pt x="0" y="583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5070875" y="1479150"/>
              <a:ext cx="227625" cy="25"/>
            </a:xfrm>
            <a:custGeom>
              <a:avLst/>
              <a:gdLst/>
              <a:ahLst/>
              <a:cxnLst/>
              <a:rect l="l" t="t" r="r" b="b"/>
              <a:pathLst>
                <a:path w="9105" h="1" fill="none" extrusionOk="0">
                  <a:moveTo>
                    <a:pt x="910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4544500" y="1479150"/>
              <a:ext cx="640200" cy="88850"/>
            </a:xfrm>
            <a:custGeom>
              <a:avLst/>
              <a:gdLst/>
              <a:ahLst/>
              <a:cxnLst/>
              <a:rect l="l" t="t" r="r" b="b"/>
              <a:pathLst>
                <a:path w="25608" h="3554" fill="none" extrusionOk="0">
                  <a:moveTo>
                    <a:pt x="25608" y="0"/>
                  </a:moveTo>
                  <a:lnTo>
                    <a:pt x="23669" y="3554"/>
                  </a:lnTo>
                  <a:lnTo>
                    <a:pt x="1" y="355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4364350" y="1420050"/>
              <a:ext cx="599825" cy="147950"/>
            </a:xfrm>
            <a:custGeom>
              <a:avLst/>
              <a:gdLst/>
              <a:ahLst/>
              <a:cxnLst/>
              <a:rect l="l" t="t" r="r" b="b"/>
              <a:pathLst>
                <a:path w="23993" h="5918" fill="none" extrusionOk="0">
                  <a:moveTo>
                    <a:pt x="23992" y="5918"/>
                  </a:moveTo>
                  <a:lnTo>
                    <a:pt x="18009" y="1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4438000" y="257432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25898" y="1"/>
                  </a:moveTo>
                  <a:lnTo>
                    <a:pt x="20106" y="4503"/>
                  </a:lnTo>
                  <a:lnTo>
                    <a:pt x="0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4501225" y="2686875"/>
              <a:ext cx="205800" cy="44350"/>
            </a:xfrm>
            <a:custGeom>
              <a:avLst/>
              <a:gdLst/>
              <a:ahLst/>
              <a:cxnLst/>
              <a:rect l="l" t="t" r="r" b="b"/>
              <a:pathLst>
                <a:path w="8232" h="1774" fill="none" extrusionOk="0">
                  <a:moveTo>
                    <a:pt x="8231" y="1"/>
                  </a:moveTo>
                  <a:lnTo>
                    <a:pt x="6467" y="1774"/>
                  </a:lnTo>
                  <a:lnTo>
                    <a:pt x="1" y="17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4964150" y="2574325"/>
              <a:ext cx="335200" cy="25"/>
            </a:xfrm>
            <a:custGeom>
              <a:avLst/>
              <a:gdLst/>
              <a:ahLst/>
              <a:cxnLst/>
              <a:rect l="l" t="t" r="r" b="b"/>
              <a:pathLst>
                <a:path w="13408" h="1" fill="none" extrusionOk="0">
                  <a:moveTo>
                    <a:pt x="13407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0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30"/>
          <p:cNvGrpSpPr/>
          <p:nvPr/>
        </p:nvGrpSpPr>
        <p:grpSpPr>
          <a:xfrm rot="10800000" flipH="1">
            <a:off x="8046735" y="539509"/>
            <a:ext cx="1097257" cy="1097322"/>
            <a:chOff x="4311275" y="1420050"/>
            <a:chExt cx="988075" cy="1311175"/>
          </a:xfrm>
        </p:grpSpPr>
        <p:sp>
          <p:nvSpPr>
            <p:cNvPr id="192" name="Google Shape;192;p30"/>
            <p:cNvSpPr/>
            <p:nvPr/>
          </p:nvSpPr>
          <p:spPr>
            <a:xfrm>
              <a:off x="4311275" y="2417450"/>
              <a:ext cx="988075" cy="25"/>
            </a:xfrm>
            <a:custGeom>
              <a:avLst/>
              <a:gdLst/>
              <a:ahLst/>
              <a:cxnLst/>
              <a:rect l="l" t="t" r="r" b="b"/>
              <a:pathLst>
                <a:path w="39523" h="1" fill="none" extrusionOk="0">
                  <a:moveTo>
                    <a:pt x="39522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0"/>
            <p:cNvSpPr/>
            <p:nvPr/>
          </p:nvSpPr>
          <p:spPr>
            <a:xfrm>
              <a:off x="4751525" y="2417450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7990" y="1"/>
                  </a:moveTo>
                  <a:lnTo>
                    <a:pt x="0" y="799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0"/>
            <p:cNvSpPr/>
            <p:nvPr/>
          </p:nvSpPr>
          <p:spPr>
            <a:xfrm>
              <a:off x="4501025" y="2263075"/>
              <a:ext cx="798325" cy="113000"/>
            </a:xfrm>
            <a:custGeom>
              <a:avLst/>
              <a:gdLst/>
              <a:ahLst/>
              <a:cxnLst/>
              <a:rect l="l" t="t" r="r" b="b"/>
              <a:pathLst>
                <a:path w="31933" h="4520" fill="none" extrusionOk="0">
                  <a:moveTo>
                    <a:pt x="31932" y="4520"/>
                  </a:moveTo>
                  <a:lnTo>
                    <a:pt x="4520" y="45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0"/>
            <p:cNvSpPr/>
            <p:nvPr/>
          </p:nvSpPr>
          <p:spPr>
            <a:xfrm>
              <a:off x="4316075" y="2237900"/>
              <a:ext cx="252800" cy="92825"/>
            </a:xfrm>
            <a:custGeom>
              <a:avLst/>
              <a:gdLst/>
              <a:ahLst/>
              <a:cxnLst/>
              <a:rect l="l" t="t" r="r" b="b"/>
              <a:pathLst>
                <a:path w="10112" h="3713" fill="none" extrusionOk="0">
                  <a:moveTo>
                    <a:pt x="10112" y="3712"/>
                  </a:moveTo>
                  <a:lnTo>
                    <a:pt x="3595" y="37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0"/>
            <p:cNvSpPr/>
            <p:nvPr/>
          </p:nvSpPr>
          <p:spPr>
            <a:xfrm>
              <a:off x="4583000" y="2088950"/>
              <a:ext cx="716350" cy="146075"/>
            </a:xfrm>
            <a:custGeom>
              <a:avLst/>
              <a:gdLst/>
              <a:ahLst/>
              <a:cxnLst/>
              <a:rect l="l" t="t" r="r" b="b"/>
              <a:pathLst>
                <a:path w="28654" h="5843" fill="none" extrusionOk="0">
                  <a:moveTo>
                    <a:pt x="28653" y="5842"/>
                  </a:moveTo>
                  <a:lnTo>
                    <a:pt x="6167" y="5842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4370575" y="2417450"/>
              <a:ext cx="456075" cy="112600"/>
            </a:xfrm>
            <a:custGeom>
              <a:avLst/>
              <a:gdLst/>
              <a:ahLst/>
              <a:cxnLst/>
              <a:rect l="l" t="t" r="r" b="b"/>
              <a:pathLst>
                <a:path w="18243" h="4504" fill="none" extrusionOk="0">
                  <a:moveTo>
                    <a:pt x="18243" y="1"/>
                  </a:moveTo>
                  <a:lnTo>
                    <a:pt x="12450" y="4503"/>
                  </a:lnTo>
                  <a:lnTo>
                    <a:pt x="1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4433825" y="2530025"/>
              <a:ext cx="205800" cy="44325"/>
            </a:xfrm>
            <a:custGeom>
              <a:avLst/>
              <a:gdLst/>
              <a:ahLst/>
              <a:cxnLst/>
              <a:rect l="l" t="t" r="r" b="b"/>
              <a:pathLst>
                <a:path w="8232" h="1773" fill="none" extrusionOk="0">
                  <a:moveTo>
                    <a:pt x="8231" y="0"/>
                  </a:moveTo>
                  <a:lnTo>
                    <a:pt x="6467" y="1773"/>
                  </a:lnTo>
                  <a:lnTo>
                    <a:pt x="1" y="177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0"/>
            <p:cNvSpPr/>
            <p:nvPr/>
          </p:nvSpPr>
          <p:spPr>
            <a:xfrm>
              <a:off x="4678700" y="1909400"/>
              <a:ext cx="619800" cy="25"/>
            </a:xfrm>
            <a:custGeom>
              <a:avLst/>
              <a:gdLst/>
              <a:ahLst/>
              <a:cxnLst/>
              <a:rect l="l" t="t" r="r" b="b"/>
              <a:pathLst>
                <a:path w="24792" h="1" fill="none" extrusionOk="0">
                  <a:moveTo>
                    <a:pt x="24792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5012000" y="1709675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7990" y="7989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4761725" y="1951000"/>
              <a:ext cx="536775" cy="113000"/>
            </a:xfrm>
            <a:custGeom>
              <a:avLst/>
              <a:gdLst/>
              <a:ahLst/>
              <a:cxnLst/>
              <a:rect l="l" t="t" r="r" b="b"/>
              <a:pathLst>
                <a:path w="21471" h="4520" fill="none" extrusionOk="0">
                  <a:moveTo>
                    <a:pt x="21471" y="1"/>
                  </a:moveTo>
                  <a:lnTo>
                    <a:pt x="4519" y="1"/>
                  </a:lnTo>
                  <a:lnTo>
                    <a:pt x="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4843700" y="1992825"/>
              <a:ext cx="454800" cy="145875"/>
            </a:xfrm>
            <a:custGeom>
              <a:avLst/>
              <a:gdLst/>
              <a:ahLst/>
              <a:cxnLst/>
              <a:rect l="l" t="t" r="r" b="b"/>
              <a:pathLst>
                <a:path w="18192" h="5835" fill="none" extrusionOk="0">
                  <a:moveTo>
                    <a:pt x="18192" y="0"/>
                  </a:moveTo>
                  <a:lnTo>
                    <a:pt x="6167" y="0"/>
                  </a:lnTo>
                  <a:lnTo>
                    <a:pt x="0" y="583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5070875" y="1479150"/>
              <a:ext cx="227625" cy="25"/>
            </a:xfrm>
            <a:custGeom>
              <a:avLst/>
              <a:gdLst/>
              <a:ahLst/>
              <a:cxnLst/>
              <a:rect l="l" t="t" r="r" b="b"/>
              <a:pathLst>
                <a:path w="9105" h="1" fill="none" extrusionOk="0">
                  <a:moveTo>
                    <a:pt x="910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4544500" y="1479150"/>
              <a:ext cx="640200" cy="88850"/>
            </a:xfrm>
            <a:custGeom>
              <a:avLst/>
              <a:gdLst/>
              <a:ahLst/>
              <a:cxnLst/>
              <a:rect l="l" t="t" r="r" b="b"/>
              <a:pathLst>
                <a:path w="25608" h="3554" fill="none" extrusionOk="0">
                  <a:moveTo>
                    <a:pt x="25608" y="0"/>
                  </a:moveTo>
                  <a:lnTo>
                    <a:pt x="23669" y="3554"/>
                  </a:lnTo>
                  <a:lnTo>
                    <a:pt x="1" y="355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4364350" y="1420050"/>
              <a:ext cx="599825" cy="147950"/>
            </a:xfrm>
            <a:custGeom>
              <a:avLst/>
              <a:gdLst/>
              <a:ahLst/>
              <a:cxnLst/>
              <a:rect l="l" t="t" r="r" b="b"/>
              <a:pathLst>
                <a:path w="23993" h="5918" fill="none" extrusionOk="0">
                  <a:moveTo>
                    <a:pt x="23992" y="5918"/>
                  </a:moveTo>
                  <a:lnTo>
                    <a:pt x="18009" y="1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0"/>
            <p:cNvSpPr/>
            <p:nvPr/>
          </p:nvSpPr>
          <p:spPr>
            <a:xfrm>
              <a:off x="4438000" y="257432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25898" y="1"/>
                  </a:moveTo>
                  <a:lnTo>
                    <a:pt x="20106" y="4503"/>
                  </a:lnTo>
                  <a:lnTo>
                    <a:pt x="0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4501225" y="2686875"/>
              <a:ext cx="205800" cy="44350"/>
            </a:xfrm>
            <a:custGeom>
              <a:avLst/>
              <a:gdLst/>
              <a:ahLst/>
              <a:cxnLst/>
              <a:rect l="l" t="t" r="r" b="b"/>
              <a:pathLst>
                <a:path w="8232" h="1774" fill="none" extrusionOk="0">
                  <a:moveTo>
                    <a:pt x="8231" y="1"/>
                  </a:moveTo>
                  <a:lnTo>
                    <a:pt x="6467" y="1774"/>
                  </a:lnTo>
                  <a:lnTo>
                    <a:pt x="1" y="17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4964150" y="2574325"/>
              <a:ext cx="335200" cy="25"/>
            </a:xfrm>
            <a:custGeom>
              <a:avLst/>
              <a:gdLst/>
              <a:ahLst/>
              <a:cxnLst/>
              <a:rect l="l" t="t" r="r" b="b"/>
              <a:pathLst>
                <a:path w="13408" h="1" fill="none" extrusionOk="0">
                  <a:moveTo>
                    <a:pt x="13407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Work Sans"/>
              <a:buNone/>
              <a:defRPr sz="3000" b="1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Work Sans"/>
              <a:buNone/>
              <a:defRPr sz="3500" b="1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Work Sans"/>
              <a:buNone/>
              <a:defRPr sz="3500" b="1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Work Sans"/>
              <a:buNone/>
              <a:defRPr sz="3500" b="1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Work Sans"/>
              <a:buNone/>
              <a:defRPr sz="3500" b="1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Work Sans"/>
              <a:buNone/>
              <a:defRPr sz="3500" b="1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Work Sans"/>
              <a:buNone/>
              <a:defRPr sz="3500" b="1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Work Sans"/>
              <a:buNone/>
              <a:defRPr sz="3500" b="1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Work Sans"/>
              <a:buNone/>
              <a:defRPr sz="3500" b="1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Work Sans"/>
              <a:buChar char="●"/>
              <a:defRPr sz="12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Work Sans"/>
              <a:buChar char="○"/>
              <a:defRPr sz="12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Work Sans"/>
              <a:buChar char="■"/>
              <a:defRPr sz="12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Work Sans"/>
              <a:buChar char="●"/>
              <a:defRPr sz="12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Work Sans"/>
              <a:buChar char="○"/>
              <a:defRPr sz="12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Work Sans"/>
              <a:buChar char="■"/>
              <a:defRPr sz="12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Work Sans"/>
              <a:buChar char="●"/>
              <a:defRPr sz="12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Work Sans"/>
              <a:buChar char="○"/>
              <a:defRPr sz="12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Work Sans"/>
              <a:buChar char="■"/>
              <a:defRPr sz="12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0" r:id="rId5"/>
    <p:sldLayoutId id="2147483670" r:id="rId6"/>
    <p:sldLayoutId id="2147483675" r:id="rId7"/>
    <p:sldLayoutId id="214748367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4"/>
          <p:cNvGrpSpPr/>
          <p:nvPr/>
        </p:nvGrpSpPr>
        <p:grpSpPr>
          <a:xfrm flipH="1">
            <a:off x="7065222" y="226529"/>
            <a:ext cx="2078688" cy="1847611"/>
            <a:chOff x="2383075" y="1294400"/>
            <a:chExt cx="1656325" cy="1472200"/>
          </a:xfrm>
        </p:grpSpPr>
        <p:sp>
          <p:nvSpPr>
            <p:cNvPr id="220" name="Google Shape;220;p34"/>
            <p:cNvSpPr/>
            <p:nvPr/>
          </p:nvSpPr>
          <p:spPr>
            <a:xfrm>
              <a:off x="2383075" y="2228950"/>
              <a:ext cx="798300" cy="113225"/>
            </a:xfrm>
            <a:custGeom>
              <a:avLst/>
              <a:gdLst/>
              <a:ahLst/>
              <a:cxnLst/>
              <a:rect l="l" t="t" r="r" b="b"/>
              <a:pathLst>
                <a:path w="31932" h="4529" fill="none" extrusionOk="0">
                  <a:moveTo>
                    <a:pt x="0" y="1"/>
                  </a:moveTo>
                  <a:lnTo>
                    <a:pt x="27413" y="1"/>
                  </a:lnTo>
                  <a:lnTo>
                    <a:pt x="31932" y="4528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3113525" y="2274325"/>
              <a:ext cx="253025" cy="92800"/>
            </a:xfrm>
            <a:custGeom>
              <a:avLst/>
              <a:gdLst/>
              <a:ahLst/>
              <a:cxnLst/>
              <a:rect l="l" t="t" r="r" b="b"/>
              <a:pathLst>
                <a:path w="10121" h="3712" fill="none" extrusionOk="0">
                  <a:moveTo>
                    <a:pt x="1" y="0"/>
                  </a:moveTo>
                  <a:lnTo>
                    <a:pt x="6517" y="0"/>
                  </a:lnTo>
                  <a:lnTo>
                    <a:pt x="10121" y="371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2383075" y="2326325"/>
              <a:ext cx="716550" cy="145875"/>
            </a:xfrm>
            <a:custGeom>
              <a:avLst/>
              <a:gdLst/>
              <a:ahLst/>
              <a:cxnLst/>
              <a:rect l="l" t="t" r="r" b="b"/>
              <a:pathLst>
                <a:path w="28662" h="5835" fill="none" extrusionOk="0">
                  <a:moveTo>
                    <a:pt x="0" y="1"/>
                  </a:moveTo>
                  <a:lnTo>
                    <a:pt x="22486" y="1"/>
                  </a:lnTo>
                  <a:lnTo>
                    <a:pt x="28661" y="583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2383075" y="1722775"/>
              <a:ext cx="1385850" cy="25"/>
            </a:xfrm>
            <a:custGeom>
              <a:avLst/>
              <a:gdLst/>
              <a:ahLst/>
              <a:cxnLst/>
              <a:rect l="l" t="t" r="r" b="b"/>
              <a:pathLst>
                <a:path w="55434" h="1" fill="none" extrusionOk="0">
                  <a:moveTo>
                    <a:pt x="0" y="0"/>
                  </a:moveTo>
                  <a:lnTo>
                    <a:pt x="5543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4"/>
            <p:cNvSpPr/>
            <p:nvPr/>
          </p:nvSpPr>
          <p:spPr>
            <a:xfrm>
              <a:off x="2731350" y="1722775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0" y="0"/>
                  </a:moveTo>
                  <a:lnTo>
                    <a:pt x="7990" y="799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4"/>
            <p:cNvSpPr/>
            <p:nvPr/>
          </p:nvSpPr>
          <p:spPr>
            <a:xfrm>
              <a:off x="2383075" y="1468325"/>
              <a:ext cx="798300" cy="113000"/>
            </a:xfrm>
            <a:custGeom>
              <a:avLst/>
              <a:gdLst/>
              <a:ahLst/>
              <a:cxnLst/>
              <a:rect l="l" t="t" r="r" b="b"/>
              <a:pathLst>
                <a:path w="31932" h="4520" fill="none" extrusionOk="0">
                  <a:moveTo>
                    <a:pt x="0" y="4519"/>
                  </a:moveTo>
                  <a:lnTo>
                    <a:pt x="27413" y="4519"/>
                  </a:lnTo>
                  <a:lnTo>
                    <a:pt x="31932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4"/>
            <p:cNvSpPr/>
            <p:nvPr/>
          </p:nvSpPr>
          <p:spPr>
            <a:xfrm>
              <a:off x="3113525" y="1443350"/>
              <a:ext cx="253025" cy="92825"/>
            </a:xfrm>
            <a:custGeom>
              <a:avLst/>
              <a:gdLst/>
              <a:ahLst/>
              <a:cxnLst/>
              <a:rect l="l" t="t" r="r" b="b"/>
              <a:pathLst>
                <a:path w="10121" h="3713" fill="none" extrusionOk="0">
                  <a:moveTo>
                    <a:pt x="1" y="3712"/>
                  </a:moveTo>
                  <a:lnTo>
                    <a:pt x="6517" y="3712"/>
                  </a:lnTo>
                  <a:lnTo>
                    <a:pt x="1012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4"/>
            <p:cNvSpPr/>
            <p:nvPr/>
          </p:nvSpPr>
          <p:spPr>
            <a:xfrm>
              <a:off x="2383075" y="1294400"/>
              <a:ext cx="716550" cy="145850"/>
            </a:xfrm>
            <a:custGeom>
              <a:avLst/>
              <a:gdLst/>
              <a:ahLst/>
              <a:cxnLst/>
              <a:rect l="l" t="t" r="r" b="b"/>
              <a:pathLst>
                <a:path w="28662" h="5834" fill="none" extrusionOk="0">
                  <a:moveTo>
                    <a:pt x="0" y="5834"/>
                  </a:moveTo>
                  <a:lnTo>
                    <a:pt x="22486" y="5834"/>
                  </a:lnTo>
                  <a:lnTo>
                    <a:pt x="2866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4"/>
            <p:cNvSpPr/>
            <p:nvPr/>
          </p:nvSpPr>
          <p:spPr>
            <a:xfrm>
              <a:off x="2383075" y="1983250"/>
              <a:ext cx="489150" cy="25"/>
            </a:xfrm>
            <a:custGeom>
              <a:avLst/>
              <a:gdLst/>
              <a:ahLst/>
              <a:cxnLst/>
              <a:rect l="l" t="t" r="r" b="b"/>
              <a:pathLst>
                <a:path w="19566" h="1" fill="none" extrusionOk="0">
                  <a:moveTo>
                    <a:pt x="0" y="1"/>
                  </a:moveTo>
                  <a:lnTo>
                    <a:pt x="19565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4"/>
            <p:cNvSpPr/>
            <p:nvPr/>
          </p:nvSpPr>
          <p:spPr>
            <a:xfrm>
              <a:off x="2758400" y="1983250"/>
              <a:ext cx="640200" cy="89075"/>
            </a:xfrm>
            <a:custGeom>
              <a:avLst/>
              <a:gdLst/>
              <a:ahLst/>
              <a:cxnLst/>
              <a:rect l="l" t="t" r="r" b="b"/>
              <a:pathLst>
                <a:path w="25608" h="3563" fill="none" extrusionOk="0">
                  <a:moveTo>
                    <a:pt x="0" y="1"/>
                  </a:moveTo>
                  <a:lnTo>
                    <a:pt x="1939" y="3562"/>
                  </a:lnTo>
                  <a:lnTo>
                    <a:pt x="25607" y="356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>
              <a:off x="2978925" y="1924375"/>
              <a:ext cx="599850" cy="147950"/>
            </a:xfrm>
            <a:custGeom>
              <a:avLst/>
              <a:gdLst/>
              <a:ahLst/>
              <a:cxnLst/>
              <a:rect l="l" t="t" r="r" b="b"/>
              <a:pathLst>
                <a:path w="23994" h="5918" fill="none" extrusionOk="0">
                  <a:moveTo>
                    <a:pt x="1" y="5917"/>
                  </a:moveTo>
                  <a:lnTo>
                    <a:pt x="5984" y="0"/>
                  </a:lnTo>
                  <a:lnTo>
                    <a:pt x="2399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4"/>
            <p:cNvSpPr/>
            <p:nvPr/>
          </p:nvSpPr>
          <p:spPr>
            <a:xfrm>
              <a:off x="3062150" y="2072300"/>
              <a:ext cx="977250" cy="112575"/>
            </a:xfrm>
            <a:custGeom>
              <a:avLst/>
              <a:gdLst/>
              <a:ahLst/>
              <a:cxnLst/>
              <a:rect l="l" t="t" r="r" b="b"/>
              <a:pathLst>
                <a:path w="39090" h="4503" fill="none" extrusionOk="0">
                  <a:moveTo>
                    <a:pt x="0" y="0"/>
                  </a:moveTo>
                  <a:lnTo>
                    <a:pt x="5784" y="4503"/>
                  </a:lnTo>
                  <a:lnTo>
                    <a:pt x="39089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4"/>
            <p:cNvSpPr/>
            <p:nvPr/>
          </p:nvSpPr>
          <p:spPr>
            <a:xfrm>
              <a:off x="2383075" y="2565175"/>
              <a:ext cx="489150" cy="25"/>
            </a:xfrm>
            <a:custGeom>
              <a:avLst/>
              <a:gdLst/>
              <a:ahLst/>
              <a:cxnLst/>
              <a:rect l="l" t="t" r="r" b="b"/>
              <a:pathLst>
                <a:path w="19566" h="1" fill="none" extrusionOk="0">
                  <a:moveTo>
                    <a:pt x="0" y="0"/>
                  </a:moveTo>
                  <a:lnTo>
                    <a:pt x="19565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2758400" y="2565175"/>
              <a:ext cx="640200" cy="88875"/>
            </a:xfrm>
            <a:custGeom>
              <a:avLst/>
              <a:gdLst/>
              <a:ahLst/>
              <a:cxnLst/>
              <a:rect l="l" t="t" r="r" b="b"/>
              <a:pathLst>
                <a:path w="25608" h="3555" fill="none" extrusionOk="0">
                  <a:moveTo>
                    <a:pt x="0" y="0"/>
                  </a:moveTo>
                  <a:lnTo>
                    <a:pt x="1939" y="3554"/>
                  </a:lnTo>
                  <a:lnTo>
                    <a:pt x="25607" y="355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2978925" y="2506100"/>
              <a:ext cx="599850" cy="147950"/>
            </a:xfrm>
            <a:custGeom>
              <a:avLst/>
              <a:gdLst/>
              <a:ahLst/>
              <a:cxnLst/>
              <a:rect l="l" t="t" r="r" b="b"/>
              <a:pathLst>
                <a:path w="23994" h="5918" fill="none" extrusionOk="0">
                  <a:moveTo>
                    <a:pt x="1" y="5917"/>
                  </a:moveTo>
                  <a:lnTo>
                    <a:pt x="5984" y="0"/>
                  </a:lnTo>
                  <a:lnTo>
                    <a:pt x="2399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>
              <a:off x="3062150" y="265402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0" y="0"/>
                  </a:moveTo>
                  <a:lnTo>
                    <a:pt x="5784" y="4502"/>
                  </a:lnTo>
                  <a:lnTo>
                    <a:pt x="25899" y="450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4"/>
            <p:cNvSpPr/>
            <p:nvPr/>
          </p:nvSpPr>
          <p:spPr>
            <a:xfrm>
              <a:off x="3440375" y="2184850"/>
              <a:ext cx="535775" cy="44125"/>
            </a:xfrm>
            <a:custGeom>
              <a:avLst/>
              <a:gdLst/>
              <a:ahLst/>
              <a:cxnLst/>
              <a:rect l="l" t="t" r="r" b="b"/>
              <a:pathLst>
                <a:path w="21431" h="1765" fill="none" extrusionOk="0">
                  <a:moveTo>
                    <a:pt x="1" y="1"/>
                  </a:moveTo>
                  <a:lnTo>
                    <a:pt x="1774" y="1765"/>
                  </a:lnTo>
                  <a:lnTo>
                    <a:pt x="21430" y="17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3062150" y="172277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0" y="0"/>
                  </a:moveTo>
                  <a:lnTo>
                    <a:pt x="5784" y="4503"/>
                  </a:lnTo>
                  <a:lnTo>
                    <a:pt x="25899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3440375" y="1835325"/>
              <a:ext cx="206000" cy="44350"/>
            </a:xfrm>
            <a:custGeom>
              <a:avLst/>
              <a:gdLst/>
              <a:ahLst/>
              <a:cxnLst/>
              <a:rect l="l" t="t" r="r" b="b"/>
              <a:pathLst>
                <a:path w="8240" h="1774" fill="none" extrusionOk="0">
                  <a:moveTo>
                    <a:pt x="1" y="1"/>
                  </a:moveTo>
                  <a:lnTo>
                    <a:pt x="1774" y="1773"/>
                  </a:lnTo>
                  <a:lnTo>
                    <a:pt x="8240" y="177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713325" y="2172525"/>
            <a:ext cx="4389000" cy="798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Versus AI</a:t>
            </a:r>
            <a:endParaRPr dirty="0"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607542" y="3093108"/>
            <a:ext cx="3493402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>
                <a:latin typeface="Roboto Slab Medium" pitchFamily="2" charset="0"/>
                <a:ea typeface="Roboto Slab Medium" pitchFamily="2" charset="0"/>
              </a:rPr>
              <a:t>Theme: Safe Online Spaces </a:t>
            </a:r>
          </a:p>
          <a:p>
            <a:pPr algn="l"/>
            <a:r>
              <a:rPr lang="en-US" dirty="0">
                <a:latin typeface="Roboto Slab Medium" pitchFamily="2" charset="0"/>
                <a:ea typeface="Roboto Slab Medium" pitchFamily="2" charset="0"/>
              </a:rPr>
              <a:t>and Combatting Cyberbullying</a:t>
            </a:r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472" y="539500"/>
            <a:ext cx="2495430" cy="4064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>
            <a:spLocks noGrp="1"/>
          </p:cNvSpPr>
          <p:nvPr>
            <p:ph type="title"/>
          </p:nvPr>
        </p:nvSpPr>
        <p:spPr>
          <a:xfrm>
            <a:off x="713225" y="1987300"/>
            <a:ext cx="77175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</a:t>
            </a:r>
            <a:endParaRPr dirty="0"/>
          </a:p>
        </p:txBody>
      </p:sp>
      <p:sp>
        <p:nvSpPr>
          <p:cNvPr id="348" name="Google Shape;348;p38"/>
          <p:cNvSpPr txBox="1">
            <a:spLocks noGrp="1"/>
          </p:cNvSpPr>
          <p:nvPr>
            <p:ph type="title" idx="2"/>
          </p:nvPr>
        </p:nvSpPr>
        <p:spPr>
          <a:xfrm>
            <a:off x="3394425" y="768100"/>
            <a:ext cx="2355300" cy="13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349" name="Google Shape;349;p38"/>
          <p:cNvGrpSpPr/>
          <p:nvPr/>
        </p:nvGrpSpPr>
        <p:grpSpPr>
          <a:xfrm flipH="1">
            <a:off x="7772682" y="539474"/>
            <a:ext cx="1371603" cy="1828767"/>
            <a:chOff x="2383075" y="1294400"/>
            <a:chExt cx="1656325" cy="1472200"/>
          </a:xfrm>
        </p:grpSpPr>
        <p:sp>
          <p:nvSpPr>
            <p:cNvPr id="350" name="Google Shape;350;p38"/>
            <p:cNvSpPr/>
            <p:nvPr/>
          </p:nvSpPr>
          <p:spPr>
            <a:xfrm>
              <a:off x="2383075" y="2228950"/>
              <a:ext cx="798300" cy="113225"/>
            </a:xfrm>
            <a:custGeom>
              <a:avLst/>
              <a:gdLst/>
              <a:ahLst/>
              <a:cxnLst/>
              <a:rect l="l" t="t" r="r" b="b"/>
              <a:pathLst>
                <a:path w="31932" h="4529" fill="none" extrusionOk="0">
                  <a:moveTo>
                    <a:pt x="0" y="1"/>
                  </a:moveTo>
                  <a:lnTo>
                    <a:pt x="27413" y="1"/>
                  </a:lnTo>
                  <a:lnTo>
                    <a:pt x="31932" y="4528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3113525" y="2274325"/>
              <a:ext cx="253025" cy="92800"/>
            </a:xfrm>
            <a:custGeom>
              <a:avLst/>
              <a:gdLst/>
              <a:ahLst/>
              <a:cxnLst/>
              <a:rect l="l" t="t" r="r" b="b"/>
              <a:pathLst>
                <a:path w="10121" h="3712" fill="none" extrusionOk="0">
                  <a:moveTo>
                    <a:pt x="1" y="0"/>
                  </a:moveTo>
                  <a:lnTo>
                    <a:pt x="6517" y="0"/>
                  </a:lnTo>
                  <a:lnTo>
                    <a:pt x="10121" y="371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383075" y="2326325"/>
              <a:ext cx="716550" cy="145875"/>
            </a:xfrm>
            <a:custGeom>
              <a:avLst/>
              <a:gdLst/>
              <a:ahLst/>
              <a:cxnLst/>
              <a:rect l="l" t="t" r="r" b="b"/>
              <a:pathLst>
                <a:path w="28662" h="5835" fill="none" extrusionOk="0">
                  <a:moveTo>
                    <a:pt x="0" y="1"/>
                  </a:moveTo>
                  <a:lnTo>
                    <a:pt x="22486" y="1"/>
                  </a:lnTo>
                  <a:lnTo>
                    <a:pt x="28661" y="583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383075" y="1722775"/>
              <a:ext cx="1385850" cy="25"/>
            </a:xfrm>
            <a:custGeom>
              <a:avLst/>
              <a:gdLst/>
              <a:ahLst/>
              <a:cxnLst/>
              <a:rect l="l" t="t" r="r" b="b"/>
              <a:pathLst>
                <a:path w="55434" h="1" fill="none" extrusionOk="0">
                  <a:moveTo>
                    <a:pt x="0" y="0"/>
                  </a:moveTo>
                  <a:lnTo>
                    <a:pt x="5543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2731350" y="1722775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0" y="0"/>
                  </a:moveTo>
                  <a:lnTo>
                    <a:pt x="7990" y="799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383075" y="1468325"/>
              <a:ext cx="798300" cy="113000"/>
            </a:xfrm>
            <a:custGeom>
              <a:avLst/>
              <a:gdLst/>
              <a:ahLst/>
              <a:cxnLst/>
              <a:rect l="l" t="t" r="r" b="b"/>
              <a:pathLst>
                <a:path w="31932" h="4520" fill="none" extrusionOk="0">
                  <a:moveTo>
                    <a:pt x="0" y="4519"/>
                  </a:moveTo>
                  <a:lnTo>
                    <a:pt x="27413" y="4519"/>
                  </a:lnTo>
                  <a:lnTo>
                    <a:pt x="31932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3113525" y="1443350"/>
              <a:ext cx="253025" cy="92825"/>
            </a:xfrm>
            <a:custGeom>
              <a:avLst/>
              <a:gdLst/>
              <a:ahLst/>
              <a:cxnLst/>
              <a:rect l="l" t="t" r="r" b="b"/>
              <a:pathLst>
                <a:path w="10121" h="3713" fill="none" extrusionOk="0">
                  <a:moveTo>
                    <a:pt x="1" y="3712"/>
                  </a:moveTo>
                  <a:lnTo>
                    <a:pt x="6517" y="3712"/>
                  </a:lnTo>
                  <a:lnTo>
                    <a:pt x="1012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383075" y="1294400"/>
              <a:ext cx="716550" cy="145850"/>
            </a:xfrm>
            <a:custGeom>
              <a:avLst/>
              <a:gdLst/>
              <a:ahLst/>
              <a:cxnLst/>
              <a:rect l="l" t="t" r="r" b="b"/>
              <a:pathLst>
                <a:path w="28662" h="5834" fill="none" extrusionOk="0">
                  <a:moveTo>
                    <a:pt x="0" y="5834"/>
                  </a:moveTo>
                  <a:lnTo>
                    <a:pt x="22486" y="5834"/>
                  </a:lnTo>
                  <a:lnTo>
                    <a:pt x="2866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383075" y="1983250"/>
              <a:ext cx="489150" cy="25"/>
            </a:xfrm>
            <a:custGeom>
              <a:avLst/>
              <a:gdLst/>
              <a:ahLst/>
              <a:cxnLst/>
              <a:rect l="l" t="t" r="r" b="b"/>
              <a:pathLst>
                <a:path w="19566" h="1" fill="none" extrusionOk="0">
                  <a:moveTo>
                    <a:pt x="0" y="1"/>
                  </a:moveTo>
                  <a:lnTo>
                    <a:pt x="19565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2758400" y="1983250"/>
              <a:ext cx="640200" cy="89075"/>
            </a:xfrm>
            <a:custGeom>
              <a:avLst/>
              <a:gdLst/>
              <a:ahLst/>
              <a:cxnLst/>
              <a:rect l="l" t="t" r="r" b="b"/>
              <a:pathLst>
                <a:path w="25608" h="3563" fill="none" extrusionOk="0">
                  <a:moveTo>
                    <a:pt x="0" y="1"/>
                  </a:moveTo>
                  <a:lnTo>
                    <a:pt x="1939" y="3562"/>
                  </a:lnTo>
                  <a:lnTo>
                    <a:pt x="25607" y="356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978925" y="1924375"/>
              <a:ext cx="599850" cy="147950"/>
            </a:xfrm>
            <a:custGeom>
              <a:avLst/>
              <a:gdLst/>
              <a:ahLst/>
              <a:cxnLst/>
              <a:rect l="l" t="t" r="r" b="b"/>
              <a:pathLst>
                <a:path w="23994" h="5918" fill="none" extrusionOk="0">
                  <a:moveTo>
                    <a:pt x="1" y="5917"/>
                  </a:moveTo>
                  <a:lnTo>
                    <a:pt x="5984" y="0"/>
                  </a:lnTo>
                  <a:lnTo>
                    <a:pt x="2399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3062150" y="2072300"/>
              <a:ext cx="977250" cy="112575"/>
            </a:xfrm>
            <a:custGeom>
              <a:avLst/>
              <a:gdLst/>
              <a:ahLst/>
              <a:cxnLst/>
              <a:rect l="l" t="t" r="r" b="b"/>
              <a:pathLst>
                <a:path w="39090" h="4503" fill="none" extrusionOk="0">
                  <a:moveTo>
                    <a:pt x="0" y="0"/>
                  </a:moveTo>
                  <a:lnTo>
                    <a:pt x="5784" y="4503"/>
                  </a:lnTo>
                  <a:lnTo>
                    <a:pt x="39089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383075" y="2565175"/>
              <a:ext cx="489150" cy="25"/>
            </a:xfrm>
            <a:custGeom>
              <a:avLst/>
              <a:gdLst/>
              <a:ahLst/>
              <a:cxnLst/>
              <a:rect l="l" t="t" r="r" b="b"/>
              <a:pathLst>
                <a:path w="19566" h="1" fill="none" extrusionOk="0">
                  <a:moveTo>
                    <a:pt x="0" y="0"/>
                  </a:moveTo>
                  <a:lnTo>
                    <a:pt x="19565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758400" y="2565175"/>
              <a:ext cx="640200" cy="88875"/>
            </a:xfrm>
            <a:custGeom>
              <a:avLst/>
              <a:gdLst/>
              <a:ahLst/>
              <a:cxnLst/>
              <a:rect l="l" t="t" r="r" b="b"/>
              <a:pathLst>
                <a:path w="25608" h="3555" fill="none" extrusionOk="0">
                  <a:moveTo>
                    <a:pt x="0" y="0"/>
                  </a:moveTo>
                  <a:lnTo>
                    <a:pt x="1939" y="3554"/>
                  </a:lnTo>
                  <a:lnTo>
                    <a:pt x="25607" y="355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2978925" y="2506100"/>
              <a:ext cx="599850" cy="147950"/>
            </a:xfrm>
            <a:custGeom>
              <a:avLst/>
              <a:gdLst/>
              <a:ahLst/>
              <a:cxnLst/>
              <a:rect l="l" t="t" r="r" b="b"/>
              <a:pathLst>
                <a:path w="23994" h="5918" fill="none" extrusionOk="0">
                  <a:moveTo>
                    <a:pt x="1" y="5917"/>
                  </a:moveTo>
                  <a:lnTo>
                    <a:pt x="5984" y="0"/>
                  </a:lnTo>
                  <a:lnTo>
                    <a:pt x="2399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3062150" y="265402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0" y="0"/>
                  </a:moveTo>
                  <a:lnTo>
                    <a:pt x="5784" y="4502"/>
                  </a:lnTo>
                  <a:lnTo>
                    <a:pt x="25899" y="450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3440375" y="2184850"/>
              <a:ext cx="535775" cy="44125"/>
            </a:xfrm>
            <a:custGeom>
              <a:avLst/>
              <a:gdLst/>
              <a:ahLst/>
              <a:cxnLst/>
              <a:rect l="l" t="t" r="r" b="b"/>
              <a:pathLst>
                <a:path w="21431" h="1765" fill="none" extrusionOk="0">
                  <a:moveTo>
                    <a:pt x="1" y="1"/>
                  </a:moveTo>
                  <a:lnTo>
                    <a:pt x="1774" y="1765"/>
                  </a:lnTo>
                  <a:lnTo>
                    <a:pt x="21430" y="17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3062150" y="172277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0" y="0"/>
                  </a:moveTo>
                  <a:lnTo>
                    <a:pt x="5784" y="4503"/>
                  </a:lnTo>
                  <a:lnTo>
                    <a:pt x="25899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3440375" y="1835325"/>
              <a:ext cx="206000" cy="44350"/>
            </a:xfrm>
            <a:custGeom>
              <a:avLst/>
              <a:gdLst/>
              <a:ahLst/>
              <a:cxnLst/>
              <a:rect l="l" t="t" r="r" b="b"/>
              <a:pathLst>
                <a:path w="8240" h="1774" fill="none" extrusionOk="0">
                  <a:moveTo>
                    <a:pt x="1" y="1"/>
                  </a:moveTo>
                  <a:lnTo>
                    <a:pt x="1774" y="1773"/>
                  </a:lnTo>
                  <a:lnTo>
                    <a:pt x="8240" y="177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38"/>
          <p:cNvGrpSpPr/>
          <p:nvPr/>
        </p:nvGrpSpPr>
        <p:grpSpPr>
          <a:xfrm flipH="1">
            <a:off x="-6" y="2775179"/>
            <a:ext cx="1371646" cy="1828827"/>
            <a:chOff x="4311275" y="1420050"/>
            <a:chExt cx="988075" cy="1311175"/>
          </a:xfrm>
        </p:grpSpPr>
        <p:sp>
          <p:nvSpPr>
            <p:cNvPr id="370" name="Google Shape;370;p38"/>
            <p:cNvSpPr/>
            <p:nvPr/>
          </p:nvSpPr>
          <p:spPr>
            <a:xfrm>
              <a:off x="4311275" y="2417450"/>
              <a:ext cx="988075" cy="25"/>
            </a:xfrm>
            <a:custGeom>
              <a:avLst/>
              <a:gdLst/>
              <a:ahLst/>
              <a:cxnLst/>
              <a:rect l="l" t="t" r="r" b="b"/>
              <a:pathLst>
                <a:path w="39523" h="1" fill="none" extrusionOk="0">
                  <a:moveTo>
                    <a:pt x="39522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4751525" y="2417450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7990" y="1"/>
                  </a:moveTo>
                  <a:lnTo>
                    <a:pt x="0" y="799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4501025" y="2263075"/>
              <a:ext cx="798325" cy="113000"/>
            </a:xfrm>
            <a:custGeom>
              <a:avLst/>
              <a:gdLst/>
              <a:ahLst/>
              <a:cxnLst/>
              <a:rect l="l" t="t" r="r" b="b"/>
              <a:pathLst>
                <a:path w="31933" h="4520" fill="none" extrusionOk="0">
                  <a:moveTo>
                    <a:pt x="31932" y="4520"/>
                  </a:moveTo>
                  <a:lnTo>
                    <a:pt x="4520" y="45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4316075" y="2237900"/>
              <a:ext cx="252800" cy="92825"/>
            </a:xfrm>
            <a:custGeom>
              <a:avLst/>
              <a:gdLst/>
              <a:ahLst/>
              <a:cxnLst/>
              <a:rect l="l" t="t" r="r" b="b"/>
              <a:pathLst>
                <a:path w="10112" h="3713" fill="none" extrusionOk="0">
                  <a:moveTo>
                    <a:pt x="10112" y="3712"/>
                  </a:moveTo>
                  <a:lnTo>
                    <a:pt x="3595" y="37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4583000" y="2088950"/>
              <a:ext cx="716350" cy="146075"/>
            </a:xfrm>
            <a:custGeom>
              <a:avLst/>
              <a:gdLst/>
              <a:ahLst/>
              <a:cxnLst/>
              <a:rect l="l" t="t" r="r" b="b"/>
              <a:pathLst>
                <a:path w="28654" h="5843" fill="none" extrusionOk="0">
                  <a:moveTo>
                    <a:pt x="28653" y="5842"/>
                  </a:moveTo>
                  <a:lnTo>
                    <a:pt x="6167" y="5842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4370575" y="2417450"/>
              <a:ext cx="456075" cy="112600"/>
            </a:xfrm>
            <a:custGeom>
              <a:avLst/>
              <a:gdLst/>
              <a:ahLst/>
              <a:cxnLst/>
              <a:rect l="l" t="t" r="r" b="b"/>
              <a:pathLst>
                <a:path w="18243" h="4504" fill="none" extrusionOk="0">
                  <a:moveTo>
                    <a:pt x="18243" y="1"/>
                  </a:moveTo>
                  <a:lnTo>
                    <a:pt x="12450" y="4503"/>
                  </a:lnTo>
                  <a:lnTo>
                    <a:pt x="1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4433825" y="2530025"/>
              <a:ext cx="205800" cy="44325"/>
            </a:xfrm>
            <a:custGeom>
              <a:avLst/>
              <a:gdLst/>
              <a:ahLst/>
              <a:cxnLst/>
              <a:rect l="l" t="t" r="r" b="b"/>
              <a:pathLst>
                <a:path w="8232" h="1773" fill="none" extrusionOk="0">
                  <a:moveTo>
                    <a:pt x="8231" y="0"/>
                  </a:moveTo>
                  <a:lnTo>
                    <a:pt x="6467" y="1773"/>
                  </a:lnTo>
                  <a:lnTo>
                    <a:pt x="1" y="177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4678700" y="1909400"/>
              <a:ext cx="619800" cy="25"/>
            </a:xfrm>
            <a:custGeom>
              <a:avLst/>
              <a:gdLst/>
              <a:ahLst/>
              <a:cxnLst/>
              <a:rect l="l" t="t" r="r" b="b"/>
              <a:pathLst>
                <a:path w="24792" h="1" fill="none" extrusionOk="0">
                  <a:moveTo>
                    <a:pt x="24792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5012000" y="1709675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7990" y="7989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4761725" y="1951000"/>
              <a:ext cx="536775" cy="113000"/>
            </a:xfrm>
            <a:custGeom>
              <a:avLst/>
              <a:gdLst/>
              <a:ahLst/>
              <a:cxnLst/>
              <a:rect l="l" t="t" r="r" b="b"/>
              <a:pathLst>
                <a:path w="21471" h="4520" fill="none" extrusionOk="0">
                  <a:moveTo>
                    <a:pt x="21471" y="1"/>
                  </a:moveTo>
                  <a:lnTo>
                    <a:pt x="4519" y="1"/>
                  </a:lnTo>
                  <a:lnTo>
                    <a:pt x="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4843700" y="1992825"/>
              <a:ext cx="454800" cy="145875"/>
            </a:xfrm>
            <a:custGeom>
              <a:avLst/>
              <a:gdLst/>
              <a:ahLst/>
              <a:cxnLst/>
              <a:rect l="l" t="t" r="r" b="b"/>
              <a:pathLst>
                <a:path w="18192" h="5835" fill="none" extrusionOk="0">
                  <a:moveTo>
                    <a:pt x="18192" y="0"/>
                  </a:moveTo>
                  <a:lnTo>
                    <a:pt x="6167" y="0"/>
                  </a:lnTo>
                  <a:lnTo>
                    <a:pt x="0" y="583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5070875" y="1479150"/>
              <a:ext cx="227625" cy="25"/>
            </a:xfrm>
            <a:custGeom>
              <a:avLst/>
              <a:gdLst/>
              <a:ahLst/>
              <a:cxnLst/>
              <a:rect l="l" t="t" r="r" b="b"/>
              <a:pathLst>
                <a:path w="9105" h="1" fill="none" extrusionOk="0">
                  <a:moveTo>
                    <a:pt x="910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4544500" y="1479150"/>
              <a:ext cx="640200" cy="88850"/>
            </a:xfrm>
            <a:custGeom>
              <a:avLst/>
              <a:gdLst/>
              <a:ahLst/>
              <a:cxnLst/>
              <a:rect l="l" t="t" r="r" b="b"/>
              <a:pathLst>
                <a:path w="25608" h="3554" fill="none" extrusionOk="0">
                  <a:moveTo>
                    <a:pt x="25608" y="0"/>
                  </a:moveTo>
                  <a:lnTo>
                    <a:pt x="23669" y="3554"/>
                  </a:lnTo>
                  <a:lnTo>
                    <a:pt x="1" y="355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4364350" y="1420050"/>
              <a:ext cx="599825" cy="147950"/>
            </a:xfrm>
            <a:custGeom>
              <a:avLst/>
              <a:gdLst/>
              <a:ahLst/>
              <a:cxnLst/>
              <a:rect l="l" t="t" r="r" b="b"/>
              <a:pathLst>
                <a:path w="23993" h="5918" fill="none" extrusionOk="0">
                  <a:moveTo>
                    <a:pt x="23992" y="5918"/>
                  </a:moveTo>
                  <a:lnTo>
                    <a:pt x="18009" y="1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4438000" y="257432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25898" y="1"/>
                  </a:moveTo>
                  <a:lnTo>
                    <a:pt x="20106" y="4503"/>
                  </a:lnTo>
                  <a:lnTo>
                    <a:pt x="0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4501225" y="2686875"/>
              <a:ext cx="205800" cy="44350"/>
            </a:xfrm>
            <a:custGeom>
              <a:avLst/>
              <a:gdLst/>
              <a:ahLst/>
              <a:cxnLst/>
              <a:rect l="l" t="t" r="r" b="b"/>
              <a:pathLst>
                <a:path w="8232" h="1774" fill="none" extrusionOk="0">
                  <a:moveTo>
                    <a:pt x="8231" y="1"/>
                  </a:moveTo>
                  <a:lnTo>
                    <a:pt x="6467" y="1774"/>
                  </a:lnTo>
                  <a:lnTo>
                    <a:pt x="1" y="17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4964150" y="2574325"/>
              <a:ext cx="335200" cy="25"/>
            </a:xfrm>
            <a:custGeom>
              <a:avLst/>
              <a:gdLst/>
              <a:ahLst/>
              <a:cxnLst/>
              <a:rect l="l" t="t" r="r" b="b"/>
              <a:pathLst>
                <a:path w="13408" h="1" fill="none" extrusionOk="0">
                  <a:moveTo>
                    <a:pt x="13407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AutoShape 2" descr="Team 3D Illustration download in PNG, OBJ or Blend 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967" y="2610092"/>
            <a:ext cx="2046016" cy="2046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BC4A795-52DC-9A2B-8A6B-65F998CA6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038907"/>
              </p:ext>
            </p:extLst>
          </p:nvPr>
        </p:nvGraphicFramePr>
        <p:xfrm>
          <a:off x="935181" y="1474932"/>
          <a:ext cx="6035040" cy="1854200"/>
        </p:xfrm>
        <a:graphic>
          <a:graphicData uri="http://schemas.openxmlformats.org/drawingml/2006/table">
            <a:tbl>
              <a:tblPr firstRow="1" bandRow="1">
                <a:tableStyleId>{37510DA7-96F7-4F31-AB84-A8773BC38504}</a:tableStyleId>
              </a:tblPr>
              <a:tblGrid>
                <a:gridCol w="3017520">
                  <a:extLst>
                    <a:ext uri="{9D8B030D-6E8A-4147-A177-3AD203B41FA5}">
                      <a16:colId xmlns:a16="http://schemas.microsoft.com/office/drawing/2014/main" val="3260020272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3067219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Todor Atanasov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Front-end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78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Alex Kazakov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Back-end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6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</a:rPr>
                        <a:t>Teodor</a:t>
                      </a: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</a:rPr>
                        <a:t>Madjarov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Designer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79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</a:rPr>
                        <a:t>Boyan</a:t>
                      </a: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</a:rPr>
                        <a:t>Kyovtorov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Data research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71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Ivan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</a:rPr>
                        <a:t>Dochev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Back-end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77714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4"/>
          <p:cNvSpPr txBox="1">
            <a:spLocks noGrp="1"/>
          </p:cNvSpPr>
          <p:nvPr>
            <p:ph type="title"/>
          </p:nvPr>
        </p:nvSpPr>
        <p:spPr>
          <a:xfrm>
            <a:off x="713224" y="1987300"/>
            <a:ext cx="5206213" cy="24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Prevent cyberbulying</a:t>
            </a:r>
            <a:r>
              <a:rPr lang="en" dirty="0" smtClean="0"/>
              <a:t> </a:t>
            </a:r>
            <a:r>
              <a:rPr lang="en" dirty="0"/>
              <a:t>with AI</a:t>
            </a:r>
            <a:endParaRPr dirty="0"/>
          </a:p>
        </p:txBody>
      </p:sp>
      <p:sp>
        <p:nvSpPr>
          <p:cNvPr id="668" name="Google Shape;668;p44"/>
          <p:cNvSpPr txBox="1">
            <a:spLocks noGrp="1"/>
          </p:cNvSpPr>
          <p:nvPr>
            <p:ph type="title" idx="2"/>
          </p:nvPr>
        </p:nvSpPr>
        <p:spPr>
          <a:xfrm>
            <a:off x="713225" y="768100"/>
            <a:ext cx="2355300" cy="13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669" name="Google Shape;669;p44"/>
          <p:cNvGrpSpPr/>
          <p:nvPr/>
        </p:nvGrpSpPr>
        <p:grpSpPr>
          <a:xfrm flipH="1">
            <a:off x="6116384" y="1226306"/>
            <a:ext cx="3027431" cy="2690887"/>
            <a:chOff x="2383075" y="1294400"/>
            <a:chExt cx="1656325" cy="1472200"/>
          </a:xfrm>
        </p:grpSpPr>
        <p:sp>
          <p:nvSpPr>
            <p:cNvPr id="670" name="Google Shape;670;p44"/>
            <p:cNvSpPr/>
            <p:nvPr/>
          </p:nvSpPr>
          <p:spPr>
            <a:xfrm>
              <a:off x="2383075" y="2228950"/>
              <a:ext cx="798300" cy="113225"/>
            </a:xfrm>
            <a:custGeom>
              <a:avLst/>
              <a:gdLst/>
              <a:ahLst/>
              <a:cxnLst/>
              <a:rect l="l" t="t" r="r" b="b"/>
              <a:pathLst>
                <a:path w="31932" h="4529" fill="none" extrusionOk="0">
                  <a:moveTo>
                    <a:pt x="0" y="1"/>
                  </a:moveTo>
                  <a:lnTo>
                    <a:pt x="27413" y="1"/>
                  </a:lnTo>
                  <a:lnTo>
                    <a:pt x="31932" y="4528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3113525" y="2274325"/>
              <a:ext cx="253025" cy="92800"/>
            </a:xfrm>
            <a:custGeom>
              <a:avLst/>
              <a:gdLst/>
              <a:ahLst/>
              <a:cxnLst/>
              <a:rect l="l" t="t" r="r" b="b"/>
              <a:pathLst>
                <a:path w="10121" h="3712" fill="none" extrusionOk="0">
                  <a:moveTo>
                    <a:pt x="1" y="0"/>
                  </a:moveTo>
                  <a:lnTo>
                    <a:pt x="6517" y="0"/>
                  </a:lnTo>
                  <a:lnTo>
                    <a:pt x="10121" y="371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2383075" y="2326325"/>
              <a:ext cx="716550" cy="145875"/>
            </a:xfrm>
            <a:custGeom>
              <a:avLst/>
              <a:gdLst/>
              <a:ahLst/>
              <a:cxnLst/>
              <a:rect l="l" t="t" r="r" b="b"/>
              <a:pathLst>
                <a:path w="28662" h="5835" fill="none" extrusionOk="0">
                  <a:moveTo>
                    <a:pt x="0" y="1"/>
                  </a:moveTo>
                  <a:lnTo>
                    <a:pt x="22486" y="1"/>
                  </a:lnTo>
                  <a:lnTo>
                    <a:pt x="28661" y="583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2383075" y="1722775"/>
              <a:ext cx="1385850" cy="25"/>
            </a:xfrm>
            <a:custGeom>
              <a:avLst/>
              <a:gdLst/>
              <a:ahLst/>
              <a:cxnLst/>
              <a:rect l="l" t="t" r="r" b="b"/>
              <a:pathLst>
                <a:path w="55434" h="1" fill="none" extrusionOk="0">
                  <a:moveTo>
                    <a:pt x="0" y="0"/>
                  </a:moveTo>
                  <a:lnTo>
                    <a:pt x="5543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2731350" y="1722775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0" y="0"/>
                  </a:moveTo>
                  <a:lnTo>
                    <a:pt x="7990" y="799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2383075" y="1468325"/>
              <a:ext cx="798300" cy="113000"/>
            </a:xfrm>
            <a:custGeom>
              <a:avLst/>
              <a:gdLst/>
              <a:ahLst/>
              <a:cxnLst/>
              <a:rect l="l" t="t" r="r" b="b"/>
              <a:pathLst>
                <a:path w="31932" h="4520" fill="none" extrusionOk="0">
                  <a:moveTo>
                    <a:pt x="0" y="4519"/>
                  </a:moveTo>
                  <a:lnTo>
                    <a:pt x="27413" y="4519"/>
                  </a:lnTo>
                  <a:lnTo>
                    <a:pt x="31932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3113525" y="1443350"/>
              <a:ext cx="253025" cy="92825"/>
            </a:xfrm>
            <a:custGeom>
              <a:avLst/>
              <a:gdLst/>
              <a:ahLst/>
              <a:cxnLst/>
              <a:rect l="l" t="t" r="r" b="b"/>
              <a:pathLst>
                <a:path w="10121" h="3713" fill="none" extrusionOk="0">
                  <a:moveTo>
                    <a:pt x="1" y="3712"/>
                  </a:moveTo>
                  <a:lnTo>
                    <a:pt x="6517" y="3712"/>
                  </a:lnTo>
                  <a:lnTo>
                    <a:pt x="1012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2383075" y="1294400"/>
              <a:ext cx="716550" cy="145850"/>
            </a:xfrm>
            <a:custGeom>
              <a:avLst/>
              <a:gdLst/>
              <a:ahLst/>
              <a:cxnLst/>
              <a:rect l="l" t="t" r="r" b="b"/>
              <a:pathLst>
                <a:path w="28662" h="5834" fill="none" extrusionOk="0">
                  <a:moveTo>
                    <a:pt x="0" y="5834"/>
                  </a:moveTo>
                  <a:lnTo>
                    <a:pt x="22486" y="5834"/>
                  </a:lnTo>
                  <a:lnTo>
                    <a:pt x="2866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2383075" y="1983250"/>
              <a:ext cx="489150" cy="25"/>
            </a:xfrm>
            <a:custGeom>
              <a:avLst/>
              <a:gdLst/>
              <a:ahLst/>
              <a:cxnLst/>
              <a:rect l="l" t="t" r="r" b="b"/>
              <a:pathLst>
                <a:path w="19566" h="1" fill="none" extrusionOk="0">
                  <a:moveTo>
                    <a:pt x="0" y="1"/>
                  </a:moveTo>
                  <a:lnTo>
                    <a:pt x="19565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2758400" y="1983250"/>
              <a:ext cx="640200" cy="89075"/>
            </a:xfrm>
            <a:custGeom>
              <a:avLst/>
              <a:gdLst/>
              <a:ahLst/>
              <a:cxnLst/>
              <a:rect l="l" t="t" r="r" b="b"/>
              <a:pathLst>
                <a:path w="25608" h="3563" fill="none" extrusionOk="0">
                  <a:moveTo>
                    <a:pt x="0" y="1"/>
                  </a:moveTo>
                  <a:lnTo>
                    <a:pt x="1939" y="3562"/>
                  </a:lnTo>
                  <a:lnTo>
                    <a:pt x="25607" y="356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2978925" y="1924375"/>
              <a:ext cx="599850" cy="147950"/>
            </a:xfrm>
            <a:custGeom>
              <a:avLst/>
              <a:gdLst/>
              <a:ahLst/>
              <a:cxnLst/>
              <a:rect l="l" t="t" r="r" b="b"/>
              <a:pathLst>
                <a:path w="23994" h="5918" fill="none" extrusionOk="0">
                  <a:moveTo>
                    <a:pt x="1" y="5917"/>
                  </a:moveTo>
                  <a:lnTo>
                    <a:pt x="5984" y="0"/>
                  </a:lnTo>
                  <a:lnTo>
                    <a:pt x="2399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062150" y="2072300"/>
              <a:ext cx="977250" cy="112575"/>
            </a:xfrm>
            <a:custGeom>
              <a:avLst/>
              <a:gdLst/>
              <a:ahLst/>
              <a:cxnLst/>
              <a:rect l="l" t="t" r="r" b="b"/>
              <a:pathLst>
                <a:path w="39090" h="4503" fill="none" extrusionOk="0">
                  <a:moveTo>
                    <a:pt x="0" y="0"/>
                  </a:moveTo>
                  <a:lnTo>
                    <a:pt x="5784" y="4503"/>
                  </a:lnTo>
                  <a:lnTo>
                    <a:pt x="39089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2383075" y="2565175"/>
              <a:ext cx="489150" cy="25"/>
            </a:xfrm>
            <a:custGeom>
              <a:avLst/>
              <a:gdLst/>
              <a:ahLst/>
              <a:cxnLst/>
              <a:rect l="l" t="t" r="r" b="b"/>
              <a:pathLst>
                <a:path w="19566" h="1" fill="none" extrusionOk="0">
                  <a:moveTo>
                    <a:pt x="0" y="0"/>
                  </a:moveTo>
                  <a:lnTo>
                    <a:pt x="19565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2758400" y="2565175"/>
              <a:ext cx="640200" cy="88875"/>
            </a:xfrm>
            <a:custGeom>
              <a:avLst/>
              <a:gdLst/>
              <a:ahLst/>
              <a:cxnLst/>
              <a:rect l="l" t="t" r="r" b="b"/>
              <a:pathLst>
                <a:path w="25608" h="3555" fill="none" extrusionOk="0">
                  <a:moveTo>
                    <a:pt x="0" y="0"/>
                  </a:moveTo>
                  <a:lnTo>
                    <a:pt x="1939" y="3554"/>
                  </a:lnTo>
                  <a:lnTo>
                    <a:pt x="25607" y="355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2978925" y="2506100"/>
              <a:ext cx="599850" cy="147950"/>
            </a:xfrm>
            <a:custGeom>
              <a:avLst/>
              <a:gdLst/>
              <a:ahLst/>
              <a:cxnLst/>
              <a:rect l="l" t="t" r="r" b="b"/>
              <a:pathLst>
                <a:path w="23994" h="5918" fill="none" extrusionOk="0">
                  <a:moveTo>
                    <a:pt x="1" y="5917"/>
                  </a:moveTo>
                  <a:lnTo>
                    <a:pt x="5984" y="0"/>
                  </a:lnTo>
                  <a:lnTo>
                    <a:pt x="2399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3062150" y="265402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0" y="0"/>
                  </a:moveTo>
                  <a:lnTo>
                    <a:pt x="5784" y="4502"/>
                  </a:lnTo>
                  <a:lnTo>
                    <a:pt x="25899" y="450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3440375" y="2184850"/>
              <a:ext cx="535775" cy="44125"/>
            </a:xfrm>
            <a:custGeom>
              <a:avLst/>
              <a:gdLst/>
              <a:ahLst/>
              <a:cxnLst/>
              <a:rect l="l" t="t" r="r" b="b"/>
              <a:pathLst>
                <a:path w="21431" h="1765" fill="none" extrusionOk="0">
                  <a:moveTo>
                    <a:pt x="1" y="1"/>
                  </a:moveTo>
                  <a:lnTo>
                    <a:pt x="1774" y="1765"/>
                  </a:lnTo>
                  <a:lnTo>
                    <a:pt x="21430" y="17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3062150" y="172277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0" y="0"/>
                  </a:moveTo>
                  <a:lnTo>
                    <a:pt x="5784" y="4503"/>
                  </a:lnTo>
                  <a:lnTo>
                    <a:pt x="25899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3440375" y="1835325"/>
              <a:ext cx="206000" cy="44350"/>
            </a:xfrm>
            <a:custGeom>
              <a:avLst/>
              <a:gdLst/>
              <a:ahLst/>
              <a:cxnLst/>
              <a:rect l="l" t="t" r="r" b="b"/>
              <a:pathLst>
                <a:path w="8240" h="1774" fill="none" extrusionOk="0">
                  <a:moveTo>
                    <a:pt x="1" y="1"/>
                  </a:moveTo>
                  <a:lnTo>
                    <a:pt x="1774" y="1773"/>
                  </a:lnTo>
                  <a:lnTo>
                    <a:pt x="8240" y="177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6"/>
          <p:cNvSpPr txBox="1">
            <a:spLocks noGrp="1"/>
          </p:cNvSpPr>
          <p:nvPr>
            <p:ph type="title"/>
          </p:nvPr>
        </p:nvSpPr>
        <p:spPr>
          <a:xfrm>
            <a:off x="1127142" y="1361218"/>
            <a:ext cx="6922200" cy="10635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Idea!</a:t>
            </a:r>
            <a:endParaRPr dirty="0"/>
          </a:p>
        </p:txBody>
      </p:sp>
      <p:grpSp>
        <p:nvGrpSpPr>
          <p:cNvPr id="717" name="Google Shape;717;p46"/>
          <p:cNvGrpSpPr/>
          <p:nvPr/>
        </p:nvGrpSpPr>
        <p:grpSpPr>
          <a:xfrm rot="-5400000">
            <a:off x="3977633" y="-320036"/>
            <a:ext cx="1188753" cy="1828827"/>
            <a:chOff x="4311275" y="1420050"/>
            <a:chExt cx="988075" cy="1311175"/>
          </a:xfrm>
        </p:grpSpPr>
        <p:sp>
          <p:nvSpPr>
            <p:cNvPr id="718" name="Google Shape;718;p46"/>
            <p:cNvSpPr/>
            <p:nvPr/>
          </p:nvSpPr>
          <p:spPr>
            <a:xfrm>
              <a:off x="4311275" y="2417450"/>
              <a:ext cx="988075" cy="25"/>
            </a:xfrm>
            <a:custGeom>
              <a:avLst/>
              <a:gdLst/>
              <a:ahLst/>
              <a:cxnLst/>
              <a:rect l="l" t="t" r="r" b="b"/>
              <a:pathLst>
                <a:path w="39523" h="1" fill="none" extrusionOk="0">
                  <a:moveTo>
                    <a:pt x="39522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6"/>
            <p:cNvSpPr/>
            <p:nvPr/>
          </p:nvSpPr>
          <p:spPr>
            <a:xfrm>
              <a:off x="4751525" y="2417450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7990" y="1"/>
                  </a:moveTo>
                  <a:lnTo>
                    <a:pt x="0" y="799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6"/>
            <p:cNvSpPr/>
            <p:nvPr/>
          </p:nvSpPr>
          <p:spPr>
            <a:xfrm>
              <a:off x="4501025" y="2263075"/>
              <a:ext cx="798325" cy="113000"/>
            </a:xfrm>
            <a:custGeom>
              <a:avLst/>
              <a:gdLst/>
              <a:ahLst/>
              <a:cxnLst/>
              <a:rect l="l" t="t" r="r" b="b"/>
              <a:pathLst>
                <a:path w="31933" h="4520" fill="none" extrusionOk="0">
                  <a:moveTo>
                    <a:pt x="31932" y="4520"/>
                  </a:moveTo>
                  <a:lnTo>
                    <a:pt x="4520" y="45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6"/>
            <p:cNvSpPr/>
            <p:nvPr/>
          </p:nvSpPr>
          <p:spPr>
            <a:xfrm>
              <a:off x="4316075" y="2237900"/>
              <a:ext cx="252800" cy="92825"/>
            </a:xfrm>
            <a:custGeom>
              <a:avLst/>
              <a:gdLst/>
              <a:ahLst/>
              <a:cxnLst/>
              <a:rect l="l" t="t" r="r" b="b"/>
              <a:pathLst>
                <a:path w="10112" h="3713" fill="none" extrusionOk="0">
                  <a:moveTo>
                    <a:pt x="10112" y="3712"/>
                  </a:moveTo>
                  <a:lnTo>
                    <a:pt x="3595" y="37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6"/>
            <p:cNvSpPr/>
            <p:nvPr/>
          </p:nvSpPr>
          <p:spPr>
            <a:xfrm>
              <a:off x="4583000" y="2088950"/>
              <a:ext cx="716350" cy="146075"/>
            </a:xfrm>
            <a:custGeom>
              <a:avLst/>
              <a:gdLst/>
              <a:ahLst/>
              <a:cxnLst/>
              <a:rect l="l" t="t" r="r" b="b"/>
              <a:pathLst>
                <a:path w="28654" h="5843" fill="none" extrusionOk="0">
                  <a:moveTo>
                    <a:pt x="28653" y="5842"/>
                  </a:moveTo>
                  <a:lnTo>
                    <a:pt x="6167" y="5842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6"/>
            <p:cNvSpPr/>
            <p:nvPr/>
          </p:nvSpPr>
          <p:spPr>
            <a:xfrm>
              <a:off x="4370575" y="2417450"/>
              <a:ext cx="456075" cy="112600"/>
            </a:xfrm>
            <a:custGeom>
              <a:avLst/>
              <a:gdLst/>
              <a:ahLst/>
              <a:cxnLst/>
              <a:rect l="l" t="t" r="r" b="b"/>
              <a:pathLst>
                <a:path w="18243" h="4504" fill="none" extrusionOk="0">
                  <a:moveTo>
                    <a:pt x="18243" y="1"/>
                  </a:moveTo>
                  <a:lnTo>
                    <a:pt x="12450" y="4503"/>
                  </a:lnTo>
                  <a:lnTo>
                    <a:pt x="1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6"/>
            <p:cNvSpPr/>
            <p:nvPr/>
          </p:nvSpPr>
          <p:spPr>
            <a:xfrm>
              <a:off x="4433825" y="2530025"/>
              <a:ext cx="205800" cy="44325"/>
            </a:xfrm>
            <a:custGeom>
              <a:avLst/>
              <a:gdLst/>
              <a:ahLst/>
              <a:cxnLst/>
              <a:rect l="l" t="t" r="r" b="b"/>
              <a:pathLst>
                <a:path w="8232" h="1773" fill="none" extrusionOk="0">
                  <a:moveTo>
                    <a:pt x="8231" y="0"/>
                  </a:moveTo>
                  <a:lnTo>
                    <a:pt x="6467" y="1773"/>
                  </a:lnTo>
                  <a:lnTo>
                    <a:pt x="1" y="177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6"/>
            <p:cNvSpPr/>
            <p:nvPr/>
          </p:nvSpPr>
          <p:spPr>
            <a:xfrm>
              <a:off x="4678700" y="1909400"/>
              <a:ext cx="619800" cy="25"/>
            </a:xfrm>
            <a:custGeom>
              <a:avLst/>
              <a:gdLst/>
              <a:ahLst/>
              <a:cxnLst/>
              <a:rect l="l" t="t" r="r" b="b"/>
              <a:pathLst>
                <a:path w="24792" h="1" fill="none" extrusionOk="0">
                  <a:moveTo>
                    <a:pt x="24792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6"/>
            <p:cNvSpPr/>
            <p:nvPr/>
          </p:nvSpPr>
          <p:spPr>
            <a:xfrm>
              <a:off x="5012000" y="1709675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7990" y="7989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6"/>
            <p:cNvSpPr/>
            <p:nvPr/>
          </p:nvSpPr>
          <p:spPr>
            <a:xfrm>
              <a:off x="4761725" y="1951000"/>
              <a:ext cx="536775" cy="113000"/>
            </a:xfrm>
            <a:custGeom>
              <a:avLst/>
              <a:gdLst/>
              <a:ahLst/>
              <a:cxnLst/>
              <a:rect l="l" t="t" r="r" b="b"/>
              <a:pathLst>
                <a:path w="21471" h="4520" fill="none" extrusionOk="0">
                  <a:moveTo>
                    <a:pt x="21471" y="1"/>
                  </a:moveTo>
                  <a:lnTo>
                    <a:pt x="4519" y="1"/>
                  </a:lnTo>
                  <a:lnTo>
                    <a:pt x="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6"/>
            <p:cNvSpPr/>
            <p:nvPr/>
          </p:nvSpPr>
          <p:spPr>
            <a:xfrm>
              <a:off x="4843700" y="1992825"/>
              <a:ext cx="454800" cy="145875"/>
            </a:xfrm>
            <a:custGeom>
              <a:avLst/>
              <a:gdLst/>
              <a:ahLst/>
              <a:cxnLst/>
              <a:rect l="l" t="t" r="r" b="b"/>
              <a:pathLst>
                <a:path w="18192" h="5835" fill="none" extrusionOk="0">
                  <a:moveTo>
                    <a:pt x="18192" y="0"/>
                  </a:moveTo>
                  <a:lnTo>
                    <a:pt x="6167" y="0"/>
                  </a:lnTo>
                  <a:lnTo>
                    <a:pt x="0" y="583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6"/>
            <p:cNvSpPr/>
            <p:nvPr/>
          </p:nvSpPr>
          <p:spPr>
            <a:xfrm>
              <a:off x="5070875" y="1479150"/>
              <a:ext cx="227625" cy="25"/>
            </a:xfrm>
            <a:custGeom>
              <a:avLst/>
              <a:gdLst/>
              <a:ahLst/>
              <a:cxnLst/>
              <a:rect l="l" t="t" r="r" b="b"/>
              <a:pathLst>
                <a:path w="9105" h="1" fill="none" extrusionOk="0">
                  <a:moveTo>
                    <a:pt x="910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6"/>
            <p:cNvSpPr/>
            <p:nvPr/>
          </p:nvSpPr>
          <p:spPr>
            <a:xfrm>
              <a:off x="4544500" y="1479150"/>
              <a:ext cx="640200" cy="88850"/>
            </a:xfrm>
            <a:custGeom>
              <a:avLst/>
              <a:gdLst/>
              <a:ahLst/>
              <a:cxnLst/>
              <a:rect l="l" t="t" r="r" b="b"/>
              <a:pathLst>
                <a:path w="25608" h="3554" fill="none" extrusionOk="0">
                  <a:moveTo>
                    <a:pt x="25608" y="0"/>
                  </a:moveTo>
                  <a:lnTo>
                    <a:pt x="23669" y="3554"/>
                  </a:lnTo>
                  <a:lnTo>
                    <a:pt x="1" y="355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6"/>
            <p:cNvSpPr/>
            <p:nvPr/>
          </p:nvSpPr>
          <p:spPr>
            <a:xfrm>
              <a:off x="4364350" y="1420050"/>
              <a:ext cx="599825" cy="147950"/>
            </a:xfrm>
            <a:custGeom>
              <a:avLst/>
              <a:gdLst/>
              <a:ahLst/>
              <a:cxnLst/>
              <a:rect l="l" t="t" r="r" b="b"/>
              <a:pathLst>
                <a:path w="23993" h="5918" fill="none" extrusionOk="0">
                  <a:moveTo>
                    <a:pt x="23992" y="5918"/>
                  </a:moveTo>
                  <a:lnTo>
                    <a:pt x="18009" y="1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4438000" y="257432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25898" y="1"/>
                  </a:moveTo>
                  <a:lnTo>
                    <a:pt x="20106" y="4503"/>
                  </a:lnTo>
                  <a:lnTo>
                    <a:pt x="0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6"/>
            <p:cNvSpPr/>
            <p:nvPr/>
          </p:nvSpPr>
          <p:spPr>
            <a:xfrm>
              <a:off x="4501225" y="2686875"/>
              <a:ext cx="205800" cy="44350"/>
            </a:xfrm>
            <a:custGeom>
              <a:avLst/>
              <a:gdLst/>
              <a:ahLst/>
              <a:cxnLst/>
              <a:rect l="l" t="t" r="r" b="b"/>
              <a:pathLst>
                <a:path w="8232" h="1774" fill="none" extrusionOk="0">
                  <a:moveTo>
                    <a:pt x="8231" y="1"/>
                  </a:moveTo>
                  <a:lnTo>
                    <a:pt x="6467" y="1774"/>
                  </a:lnTo>
                  <a:lnTo>
                    <a:pt x="1" y="17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6"/>
            <p:cNvSpPr/>
            <p:nvPr/>
          </p:nvSpPr>
          <p:spPr>
            <a:xfrm>
              <a:off x="4964150" y="2574325"/>
              <a:ext cx="335200" cy="25"/>
            </a:xfrm>
            <a:custGeom>
              <a:avLst/>
              <a:gdLst/>
              <a:ahLst/>
              <a:cxnLst/>
              <a:rect l="l" t="t" r="r" b="b"/>
              <a:pathLst>
                <a:path w="13408" h="1" fill="none" extrusionOk="0">
                  <a:moveTo>
                    <a:pt x="13407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46"/>
          <p:cNvGrpSpPr/>
          <p:nvPr/>
        </p:nvGrpSpPr>
        <p:grpSpPr>
          <a:xfrm rot="5400000">
            <a:off x="3977633" y="3634714"/>
            <a:ext cx="1188753" cy="1828827"/>
            <a:chOff x="4311275" y="1420050"/>
            <a:chExt cx="988075" cy="1311175"/>
          </a:xfrm>
        </p:grpSpPr>
        <p:sp>
          <p:nvSpPr>
            <p:cNvPr id="736" name="Google Shape;736;p46"/>
            <p:cNvSpPr/>
            <p:nvPr/>
          </p:nvSpPr>
          <p:spPr>
            <a:xfrm>
              <a:off x="4311275" y="2417450"/>
              <a:ext cx="988075" cy="25"/>
            </a:xfrm>
            <a:custGeom>
              <a:avLst/>
              <a:gdLst/>
              <a:ahLst/>
              <a:cxnLst/>
              <a:rect l="l" t="t" r="r" b="b"/>
              <a:pathLst>
                <a:path w="39523" h="1" fill="none" extrusionOk="0">
                  <a:moveTo>
                    <a:pt x="39522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4751525" y="2417450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7990" y="1"/>
                  </a:moveTo>
                  <a:lnTo>
                    <a:pt x="0" y="799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4501025" y="2263075"/>
              <a:ext cx="798325" cy="113000"/>
            </a:xfrm>
            <a:custGeom>
              <a:avLst/>
              <a:gdLst/>
              <a:ahLst/>
              <a:cxnLst/>
              <a:rect l="l" t="t" r="r" b="b"/>
              <a:pathLst>
                <a:path w="31933" h="4520" fill="none" extrusionOk="0">
                  <a:moveTo>
                    <a:pt x="31932" y="4520"/>
                  </a:moveTo>
                  <a:lnTo>
                    <a:pt x="4520" y="45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6"/>
            <p:cNvSpPr/>
            <p:nvPr/>
          </p:nvSpPr>
          <p:spPr>
            <a:xfrm>
              <a:off x="4316075" y="2237900"/>
              <a:ext cx="252800" cy="92825"/>
            </a:xfrm>
            <a:custGeom>
              <a:avLst/>
              <a:gdLst/>
              <a:ahLst/>
              <a:cxnLst/>
              <a:rect l="l" t="t" r="r" b="b"/>
              <a:pathLst>
                <a:path w="10112" h="3713" fill="none" extrusionOk="0">
                  <a:moveTo>
                    <a:pt x="10112" y="3712"/>
                  </a:moveTo>
                  <a:lnTo>
                    <a:pt x="3595" y="37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6"/>
            <p:cNvSpPr/>
            <p:nvPr/>
          </p:nvSpPr>
          <p:spPr>
            <a:xfrm>
              <a:off x="4583000" y="2088950"/>
              <a:ext cx="716350" cy="146075"/>
            </a:xfrm>
            <a:custGeom>
              <a:avLst/>
              <a:gdLst/>
              <a:ahLst/>
              <a:cxnLst/>
              <a:rect l="l" t="t" r="r" b="b"/>
              <a:pathLst>
                <a:path w="28654" h="5843" fill="none" extrusionOk="0">
                  <a:moveTo>
                    <a:pt x="28653" y="5842"/>
                  </a:moveTo>
                  <a:lnTo>
                    <a:pt x="6167" y="5842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6"/>
            <p:cNvSpPr/>
            <p:nvPr/>
          </p:nvSpPr>
          <p:spPr>
            <a:xfrm>
              <a:off x="4370575" y="2417450"/>
              <a:ext cx="456075" cy="112600"/>
            </a:xfrm>
            <a:custGeom>
              <a:avLst/>
              <a:gdLst/>
              <a:ahLst/>
              <a:cxnLst/>
              <a:rect l="l" t="t" r="r" b="b"/>
              <a:pathLst>
                <a:path w="18243" h="4504" fill="none" extrusionOk="0">
                  <a:moveTo>
                    <a:pt x="18243" y="1"/>
                  </a:moveTo>
                  <a:lnTo>
                    <a:pt x="12450" y="4503"/>
                  </a:lnTo>
                  <a:lnTo>
                    <a:pt x="1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6"/>
            <p:cNvSpPr/>
            <p:nvPr/>
          </p:nvSpPr>
          <p:spPr>
            <a:xfrm>
              <a:off x="4433825" y="2530025"/>
              <a:ext cx="205800" cy="44325"/>
            </a:xfrm>
            <a:custGeom>
              <a:avLst/>
              <a:gdLst/>
              <a:ahLst/>
              <a:cxnLst/>
              <a:rect l="l" t="t" r="r" b="b"/>
              <a:pathLst>
                <a:path w="8232" h="1773" fill="none" extrusionOk="0">
                  <a:moveTo>
                    <a:pt x="8231" y="0"/>
                  </a:moveTo>
                  <a:lnTo>
                    <a:pt x="6467" y="1773"/>
                  </a:lnTo>
                  <a:lnTo>
                    <a:pt x="1" y="177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6"/>
            <p:cNvSpPr/>
            <p:nvPr/>
          </p:nvSpPr>
          <p:spPr>
            <a:xfrm>
              <a:off x="4678700" y="1909400"/>
              <a:ext cx="619800" cy="25"/>
            </a:xfrm>
            <a:custGeom>
              <a:avLst/>
              <a:gdLst/>
              <a:ahLst/>
              <a:cxnLst/>
              <a:rect l="l" t="t" r="r" b="b"/>
              <a:pathLst>
                <a:path w="24792" h="1" fill="none" extrusionOk="0">
                  <a:moveTo>
                    <a:pt x="24792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6"/>
            <p:cNvSpPr/>
            <p:nvPr/>
          </p:nvSpPr>
          <p:spPr>
            <a:xfrm>
              <a:off x="5012000" y="1709675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7990" y="7989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6"/>
            <p:cNvSpPr/>
            <p:nvPr/>
          </p:nvSpPr>
          <p:spPr>
            <a:xfrm>
              <a:off x="4761725" y="1951000"/>
              <a:ext cx="536775" cy="113000"/>
            </a:xfrm>
            <a:custGeom>
              <a:avLst/>
              <a:gdLst/>
              <a:ahLst/>
              <a:cxnLst/>
              <a:rect l="l" t="t" r="r" b="b"/>
              <a:pathLst>
                <a:path w="21471" h="4520" fill="none" extrusionOk="0">
                  <a:moveTo>
                    <a:pt x="21471" y="1"/>
                  </a:moveTo>
                  <a:lnTo>
                    <a:pt x="4519" y="1"/>
                  </a:lnTo>
                  <a:lnTo>
                    <a:pt x="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6"/>
            <p:cNvSpPr/>
            <p:nvPr/>
          </p:nvSpPr>
          <p:spPr>
            <a:xfrm>
              <a:off x="4843700" y="1992825"/>
              <a:ext cx="454800" cy="145875"/>
            </a:xfrm>
            <a:custGeom>
              <a:avLst/>
              <a:gdLst/>
              <a:ahLst/>
              <a:cxnLst/>
              <a:rect l="l" t="t" r="r" b="b"/>
              <a:pathLst>
                <a:path w="18192" h="5835" fill="none" extrusionOk="0">
                  <a:moveTo>
                    <a:pt x="18192" y="0"/>
                  </a:moveTo>
                  <a:lnTo>
                    <a:pt x="6167" y="0"/>
                  </a:lnTo>
                  <a:lnTo>
                    <a:pt x="0" y="583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6"/>
            <p:cNvSpPr/>
            <p:nvPr/>
          </p:nvSpPr>
          <p:spPr>
            <a:xfrm>
              <a:off x="5070875" y="1479150"/>
              <a:ext cx="227625" cy="25"/>
            </a:xfrm>
            <a:custGeom>
              <a:avLst/>
              <a:gdLst/>
              <a:ahLst/>
              <a:cxnLst/>
              <a:rect l="l" t="t" r="r" b="b"/>
              <a:pathLst>
                <a:path w="9105" h="1" fill="none" extrusionOk="0">
                  <a:moveTo>
                    <a:pt x="910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6"/>
            <p:cNvSpPr/>
            <p:nvPr/>
          </p:nvSpPr>
          <p:spPr>
            <a:xfrm>
              <a:off x="4544500" y="1479150"/>
              <a:ext cx="640200" cy="88850"/>
            </a:xfrm>
            <a:custGeom>
              <a:avLst/>
              <a:gdLst/>
              <a:ahLst/>
              <a:cxnLst/>
              <a:rect l="l" t="t" r="r" b="b"/>
              <a:pathLst>
                <a:path w="25608" h="3554" fill="none" extrusionOk="0">
                  <a:moveTo>
                    <a:pt x="25608" y="0"/>
                  </a:moveTo>
                  <a:lnTo>
                    <a:pt x="23669" y="3554"/>
                  </a:lnTo>
                  <a:lnTo>
                    <a:pt x="1" y="355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4364350" y="1420050"/>
              <a:ext cx="599825" cy="147950"/>
            </a:xfrm>
            <a:custGeom>
              <a:avLst/>
              <a:gdLst/>
              <a:ahLst/>
              <a:cxnLst/>
              <a:rect l="l" t="t" r="r" b="b"/>
              <a:pathLst>
                <a:path w="23993" h="5918" fill="none" extrusionOk="0">
                  <a:moveTo>
                    <a:pt x="23992" y="5918"/>
                  </a:moveTo>
                  <a:lnTo>
                    <a:pt x="18009" y="1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6"/>
            <p:cNvSpPr/>
            <p:nvPr/>
          </p:nvSpPr>
          <p:spPr>
            <a:xfrm>
              <a:off x="4438000" y="257432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25898" y="1"/>
                  </a:moveTo>
                  <a:lnTo>
                    <a:pt x="20106" y="4503"/>
                  </a:lnTo>
                  <a:lnTo>
                    <a:pt x="0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6"/>
            <p:cNvSpPr/>
            <p:nvPr/>
          </p:nvSpPr>
          <p:spPr>
            <a:xfrm>
              <a:off x="4501225" y="2686875"/>
              <a:ext cx="205800" cy="44350"/>
            </a:xfrm>
            <a:custGeom>
              <a:avLst/>
              <a:gdLst/>
              <a:ahLst/>
              <a:cxnLst/>
              <a:rect l="l" t="t" r="r" b="b"/>
              <a:pathLst>
                <a:path w="8232" h="1774" fill="none" extrusionOk="0">
                  <a:moveTo>
                    <a:pt x="8231" y="1"/>
                  </a:moveTo>
                  <a:lnTo>
                    <a:pt x="6467" y="1774"/>
                  </a:lnTo>
                  <a:lnTo>
                    <a:pt x="1" y="17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6"/>
            <p:cNvSpPr/>
            <p:nvPr/>
          </p:nvSpPr>
          <p:spPr>
            <a:xfrm>
              <a:off x="4964150" y="2574325"/>
              <a:ext cx="335200" cy="25"/>
            </a:xfrm>
            <a:custGeom>
              <a:avLst/>
              <a:gdLst/>
              <a:ahLst/>
              <a:cxnLst/>
              <a:rect l="l" t="t" r="r" b="b"/>
              <a:pathLst>
                <a:path w="13408" h="1" fill="none" extrusionOk="0">
                  <a:moveTo>
                    <a:pt x="13407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AutoShape 2" descr="Team 3D Illustration download in PNG, OBJ or Blend 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367" y="2346801"/>
            <a:ext cx="2396831" cy="1597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46"/>
          <p:cNvGrpSpPr/>
          <p:nvPr/>
        </p:nvGrpSpPr>
        <p:grpSpPr>
          <a:xfrm rot="-5400000">
            <a:off x="3991406" y="-914414"/>
            <a:ext cx="1188753" cy="1828827"/>
            <a:chOff x="4311275" y="1420050"/>
            <a:chExt cx="988075" cy="1311175"/>
          </a:xfrm>
        </p:grpSpPr>
        <p:sp>
          <p:nvSpPr>
            <p:cNvPr id="718" name="Google Shape;718;p46"/>
            <p:cNvSpPr/>
            <p:nvPr/>
          </p:nvSpPr>
          <p:spPr>
            <a:xfrm>
              <a:off x="4311275" y="2417450"/>
              <a:ext cx="988075" cy="25"/>
            </a:xfrm>
            <a:custGeom>
              <a:avLst/>
              <a:gdLst/>
              <a:ahLst/>
              <a:cxnLst/>
              <a:rect l="l" t="t" r="r" b="b"/>
              <a:pathLst>
                <a:path w="39523" h="1" fill="none" extrusionOk="0">
                  <a:moveTo>
                    <a:pt x="39522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6"/>
            <p:cNvSpPr/>
            <p:nvPr/>
          </p:nvSpPr>
          <p:spPr>
            <a:xfrm>
              <a:off x="4751525" y="2417450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7990" y="1"/>
                  </a:moveTo>
                  <a:lnTo>
                    <a:pt x="0" y="799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6"/>
            <p:cNvSpPr/>
            <p:nvPr/>
          </p:nvSpPr>
          <p:spPr>
            <a:xfrm>
              <a:off x="4501025" y="2263075"/>
              <a:ext cx="798325" cy="113000"/>
            </a:xfrm>
            <a:custGeom>
              <a:avLst/>
              <a:gdLst/>
              <a:ahLst/>
              <a:cxnLst/>
              <a:rect l="l" t="t" r="r" b="b"/>
              <a:pathLst>
                <a:path w="31933" h="4520" fill="none" extrusionOk="0">
                  <a:moveTo>
                    <a:pt x="31932" y="4520"/>
                  </a:moveTo>
                  <a:lnTo>
                    <a:pt x="4520" y="45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6"/>
            <p:cNvSpPr/>
            <p:nvPr/>
          </p:nvSpPr>
          <p:spPr>
            <a:xfrm>
              <a:off x="4316075" y="2237900"/>
              <a:ext cx="252800" cy="92825"/>
            </a:xfrm>
            <a:custGeom>
              <a:avLst/>
              <a:gdLst/>
              <a:ahLst/>
              <a:cxnLst/>
              <a:rect l="l" t="t" r="r" b="b"/>
              <a:pathLst>
                <a:path w="10112" h="3713" fill="none" extrusionOk="0">
                  <a:moveTo>
                    <a:pt x="10112" y="3712"/>
                  </a:moveTo>
                  <a:lnTo>
                    <a:pt x="3595" y="37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6"/>
            <p:cNvSpPr/>
            <p:nvPr/>
          </p:nvSpPr>
          <p:spPr>
            <a:xfrm>
              <a:off x="4583000" y="2088950"/>
              <a:ext cx="716350" cy="146075"/>
            </a:xfrm>
            <a:custGeom>
              <a:avLst/>
              <a:gdLst/>
              <a:ahLst/>
              <a:cxnLst/>
              <a:rect l="l" t="t" r="r" b="b"/>
              <a:pathLst>
                <a:path w="28654" h="5843" fill="none" extrusionOk="0">
                  <a:moveTo>
                    <a:pt x="28653" y="5842"/>
                  </a:moveTo>
                  <a:lnTo>
                    <a:pt x="6167" y="5842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6"/>
            <p:cNvSpPr/>
            <p:nvPr/>
          </p:nvSpPr>
          <p:spPr>
            <a:xfrm>
              <a:off x="4370575" y="2417450"/>
              <a:ext cx="456075" cy="112600"/>
            </a:xfrm>
            <a:custGeom>
              <a:avLst/>
              <a:gdLst/>
              <a:ahLst/>
              <a:cxnLst/>
              <a:rect l="l" t="t" r="r" b="b"/>
              <a:pathLst>
                <a:path w="18243" h="4504" fill="none" extrusionOk="0">
                  <a:moveTo>
                    <a:pt x="18243" y="1"/>
                  </a:moveTo>
                  <a:lnTo>
                    <a:pt x="12450" y="4503"/>
                  </a:lnTo>
                  <a:lnTo>
                    <a:pt x="1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6"/>
            <p:cNvSpPr/>
            <p:nvPr/>
          </p:nvSpPr>
          <p:spPr>
            <a:xfrm>
              <a:off x="4433825" y="2530025"/>
              <a:ext cx="205800" cy="44325"/>
            </a:xfrm>
            <a:custGeom>
              <a:avLst/>
              <a:gdLst/>
              <a:ahLst/>
              <a:cxnLst/>
              <a:rect l="l" t="t" r="r" b="b"/>
              <a:pathLst>
                <a:path w="8232" h="1773" fill="none" extrusionOk="0">
                  <a:moveTo>
                    <a:pt x="8231" y="0"/>
                  </a:moveTo>
                  <a:lnTo>
                    <a:pt x="6467" y="1773"/>
                  </a:lnTo>
                  <a:lnTo>
                    <a:pt x="1" y="177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6"/>
            <p:cNvSpPr/>
            <p:nvPr/>
          </p:nvSpPr>
          <p:spPr>
            <a:xfrm>
              <a:off x="4678700" y="1909400"/>
              <a:ext cx="619800" cy="25"/>
            </a:xfrm>
            <a:custGeom>
              <a:avLst/>
              <a:gdLst/>
              <a:ahLst/>
              <a:cxnLst/>
              <a:rect l="l" t="t" r="r" b="b"/>
              <a:pathLst>
                <a:path w="24792" h="1" fill="none" extrusionOk="0">
                  <a:moveTo>
                    <a:pt x="24792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6"/>
            <p:cNvSpPr/>
            <p:nvPr/>
          </p:nvSpPr>
          <p:spPr>
            <a:xfrm>
              <a:off x="5012000" y="1709675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7990" y="7989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6"/>
            <p:cNvSpPr/>
            <p:nvPr/>
          </p:nvSpPr>
          <p:spPr>
            <a:xfrm>
              <a:off x="4761725" y="1951000"/>
              <a:ext cx="536775" cy="113000"/>
            </a:xfrm>
            <a:custGeom>
              <a:avLst/>
              <a:gdLst/>
              <a:ahLst/>
              <a:cxnLst/>
              <a:rect l="l" t="t" r="r" b="b"/>
              <a:pathLst>
                <a:path w="21471" h="4520" fill="none" extrusionOk="0">
                  <a:moveTo>
                    <a:pt x="21471" y="1"/>
                  </a:moveTo>
                  <a:lnTo>
                    <a:pt x="4519" y="1"/>
                  </a:lnTo>
                  <a:lnTo>
                    <a:pt x="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6"/>
            <p:cNvSpPr/>
            <p:nvPr/>
          </p:nvSpPr>
          <p:spPr>
            <a:xfrm>
              <a:off x="4843700" y="1992825"/>
              <a:ext cx="454800" cy="145875"/>
            </a:xfrm>
            <a:custGeom>
              <a:avLst/>
              <a:gdLst/>
              <a:ahLst/>
              <a:cxnLst/>
              <a:rect l="l" t="t" r="r" b="b"/>
              <a:pathLst>
                <a:path w="18192" h="5835" fill="none" extrusionOk="0">
                  <a:moveTo>
                    <a:pt x="18192" y="0"/>
                  </a:moveTo>
                  <a:lnTo>
                    <a:pt x="6167" y="0"/>
                  </a:lnTo>
                  <a:lnTo>
                    <a:pt x="0" y="583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6"/>
            <p:cNvSpPr/>
            <p:nvPr/>
          </p:nvSpPr>
          <p:spPr>
            <a:xfrm>
              <a:off x="5070875" y="1479150"/>
              <a:ext cx="227625" cy="25"/>
            </a:xfrm>
            <a:custGeom>
              <a:avLst/>
              <a:gdLst/>
              <a:ahLst/>
              <a:cxnLst/>
              <a:rect l="l" t="t" r="r" b="b"/>
              <a:pathLst>
                <a:path w="9105" h="1" fill="none" extrusionOk="0">
                  <a:moveTo>
                    <a:pt x="910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6"/>
            <p:cNvSpPr/>
            <p:nvPr/>
          </p:nvSpPr>
          <p:spPr>
            <a:xfrm>
              <a:off x="4544500" y="1479150"/>
              <a:ext cx="640200" cy="88850"/>
            </a:xfrm>
            <a:custGeom>
              <a:avLst/>
              <a:gdLst/>
              <a:ahLst/>
              <a:cxnLst/>
              <a:rect l="l" t="t" r="r" b="b"/>
              <a:pathLst>
                <a:path w="25608" h="3554" fill="none" extrusionOk="0">
                  <a:moveTo>
                    <a:pt x="25608" y="0"/>
                  </a:moveTo>
                  <a:lnTo>
                    <a:pt x="23669" y="3554"/>
                  </a:lnTo>
                  <a:lnTo>
                    <a:pt x="1" y="355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6"/>
            <p:cNvSpPr/>
            <p:nvPr/>
          </p:nvSpPr>
          <p:spPr>
            <a:xfrm>
              <a:off x="4364350" y="1420050"/>
              <a:ext cx="599825" cy="147950"/>
            </a:xfrm>
            <a:custGeom>
              <a:avLst/>
              <a:gdLst/>
              <a:ahLst/>
              <a:cxnLst/>
              <a:rect l="l" t="t" r="r" b="b"/>
              <a:pathLst>
                <a:path w="23993" h="5918" fill="none" extrusionOk="0">
                  <a:moveTo>
                    <a:pt x="23992" y="5918"/>
                  </a:moveTo>
                  <a:lnTo>
                    <a:pt x="18009" y="1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4438000" y="257432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25898" y="1"/>
                  </a:moveTo>
                  <a:lnTo>
                    <a:pt x="20106" y="4503"/>
                  </a:lnTo>
                  <a:lnTo>
                    <a:pt x="0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6"/>
            <p:cNvSpPr/>
            <p:nvPr/>
          </p:nvSpPr>
          <p:spPr>
            <a:xfrm>
              <a:off x="4501225" y="2686875"/>
              <a:ext cx="205800" cy="44350"/>
            </a:xfrm>
            <a:custGeom>
              <a:avLst/>
              <a:gdLst/>
              <a:ahLst/>
              <a:cxnLst/>
              <a:rect l="l" t="t" r="r" b="b"/>
              <a:pathLst>
                <a:path w="8232" h="1774" fill="none" extrusionOk="0">
                  <a:moveTo>
                    <a:pt x="8231" y="1"/>
                  </a:moveTo>
                  <a:lnTo>
                    <a:pt x="6467" y="1774"/>
                  </a:lnTo>
                  <a:lnTo>
                    <a:pt x="1" y="17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6"/>
            <p:cNvSpPr/>
            <p:nvPr/>
          </p:nvSpPr>
          <p:spPr>
            <a:xfrm>
              <a:off x="4964150" y="2574325"/>
              <a:ext cx="335200" cy="25"/>
            </a:xfrm>
            <a:custGeom>
              <a:avLst/>
              <a:gdLst/>
              <a:ahLst/>
              <a:cxnLst/>
              <a:rect l="l" t="t" r="r" b="b"/>
              <a:pathLst>
                <a:path w="13408" h="1" fill="none" extrusionOk="0">
                  <a:moveTo>
                    <a:pt x="13407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46"/>
          <p:cNvGrpSpPr/>
          <p:nvPr/>
        </p:nvGrpSpPr>
        <p:grpSpPr>
          <a:xfrm rot="5400000">
            <a:off x="3975173" y="4229086"/>
            <a:ext cx="1188753" cy="1828827"/>
            <a:chOff x="4311275" y="1420050"/>
            <a:chExt cx="988075" cy="1311175"/>
          </a:xfrm>
        </p:grpSpPr>
        <p:sp>
          <p:nvSpPr>
            <p:cNvPr id="736" name="Google Shape;736;p46"/>
            <p:cNvSpPr/>
            <p:nvPr/>
          </p:nvSpPr>
          <p:spPr>
            <a:xfrm>
              <a:off x="4311275" y="2417450"/>
              <a:ext cx="988075" cy="25"/>
            </a:xfrm>
            <a:custGeom>
              <a:avLst/>
              <a:gdLst/>
              <a:ahLst/>
              <a:cxnLst/>
              <a:rect l="l" t="t" r="r" b="b"/>
              <a:pathLst>
                <a:path w="39523" h="1" fill="none" extrusionOk="0">
                  <a:moveTo>
                    <a:pt x="39522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4751525" y="2417450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7990" y="1"/>
                  </a:moveTo>
                  <a:lnTo>
                    <a:pt x="0" y="799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4501025" y="2263075"/>
              <a:ext cx="798325" cy="113000"/>
            </a:xfrm>
            <a:custGeom>
              <a:avLst/>
              <a:gdLst/>
              <a:ahLst/>
              <a:cxnLst/>
              <a:rect l="l" t="t" r="r" b="b"/>
              <a:pathLst>
                <a:path w="31933" h="4520" fill="none" extrusionOk="0">
                  <a:moveTo>
                    <a:pt x="31932" y="4520"/>
                  </a:moveTo>
                  <a:lnTo>
                    <a:pt x="4520" y="45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6"/>
            <p:cNvSpPr/>
            <p:nvPr/>
          </p:nvSpPr>
          <p:spPr>
            <a:xfrm>
              <a:off x="4316075" y="2237900"/>
              <a:ext cx="252800" cy="92825"/>
            </a:xfrm>
            <a:custGeom>
              <a:avLst/>
              <a:gdLst/>
              <a:ahLst/>
              <a:cxnLst/>
              <a:rect l="l" t="t" r="r" b="b"/>
              <a:pathLst>
                <a:path w="10112" h="3713" fill="none" extrusionOk="0">
                  <a:moveTo>
                    <a:pt x="10112" y="3712"/>
                  </a:moveTo>
                  <a:lnTo>
                    <a:pt x="3595" y="37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6"/>
            <p:cNvSpPr/>
            <p:nvPr/>
          </p:nvSpPr>
          <p:spPr>
            <a:xfrm>
              <a:off x="4583000" y="2088950"/>
              <a:ext cx="716350" cy="146075"/>
            </a:xfrm>
            <a:custGeom>
              <a:avLst/>
              <a:gdLst/>
              <a:ahLst/>
              <a:cxnLst/>
              <a:rect l="l" t="t" r="r" b="b"/>
              <a:pathLst>
                <a:path w="28654" h="5843" fill="none" extrusionOk="0">
                  <a:moveTo>
                    <a:pt x="28653" y="5842"/>
                  </a:moveTo>
                  <a:lnTo>
                    <a:pt x="6167" y="5842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6"/>
            <p:cNvSpPr/>
            <p:nvPr/>
          </p:nvSpPr>
          <p:spPr>
            <a:xfrm>
              <a:off x="4370575" y="2417450"/>
              <a:ext cx="456075" cy="112600"/>
            </a:xfrm>
            <a:custGeom>
              <a:avLst/>
              <a:gdLst/>
              <a:ahLst/>
              <a:cxnLst/>
              <a:rect l="l" t="t" r="r" b="b"/>
              <a:pathLst>
                <a:path w="18243" h="4504" fill="none" extrusionOk="0">
                  <a:moveTo>
                    <a:pt x="18243" y="1"/>
                  </a:moveTo>
                  <a:lnTo>
                    <a:pt x="12450" y="4503"/>
                  </a:lnTo>
                  <a:lnTo>
                    <a:pt x="1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6"/>
            <p:cNvSpPr/>
            <p:nvPr/>
          </p:nvSpPr>
          <p:spPr>
            <a:xfrm>
              <a:off x="4433825" y="2530025"/>
              <a:ext cx="205800" cy="44325"/>
            </a:xfrm>
            <a:custGeom>
              <a:avLst/>
              <a:gdLst/>
              <a:ahLst/>
              <a:cxnLst/>
              <a:rect l="l" t="t" r="r" b="b"/>
              <a:pathLst>
                <a:path w="8232" h="1773" fill="none" extrusionOk="0">
                  <a:moveTo>
                    <a:pt x="8231" y="0"/>
                  </a:moveTo>
                  <a:lnTo>
                    <a:pt x="6467" y="1773"/>
                  </a:lnTo>
                  <a:lnTo>
                    <a:pt x="1" y="177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6"/>
            <p:cNvSpPr/>
            <p:nvPr/>
          </p:nvSpPr>
          <p:spPr>
            <a:xfrm>
              <a:off x="4678700" y="1909400"/>
              <a:ext cx="619800" cy="25"/>
            </a:xfrm>
            <a:custGeom>
              <a:avLst/>
              <a:gdLst/>
              <a:ahLst/>
              <a:cxnLst/>
              <a:rect l="l" t="t" r="r" b="b"/>
              <a:pathLst>
                <a:path w="24792" h="1" fill="none" extrusionOk="0">
                  <a:moveTo>
                    <a:pt x="24792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6"/>
            <p:cNvSpPr/>
            <p:nvPr/>
          </p:nvSpPr>
          <p:spPr>
            <a:xfrm>
              <a:off x="5012000" y="1709675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7990" y="7989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6"/>
            <p:cNvSpPr/>
            <p:nvPr/>
          </p:nvSpPr>
          <p:spPr>
            <a:xfrm>
              <a:off x="4761725" y="1951000"/>
              <a:ext cx="536775" cy="113000"/>
            </a:xfrm>
            <a:custGeom>
              <a:avLst/>
              <a:gdLst/>
              <a:ahLst/>
              <a:cxnLst/>
              <a:rect l="l" t="t" r="r" b="b"/>
              <a:pathLst>
                <a:path w="21471" h="4520" fill="none" extrusionOk="0">
                  <a:moveTo>
                    <a:pt x="21471" y="1"/>
                  </a:moveTo>
                  <a:lnTo>
                    <a:pt x="4519" y="1"/>
                  </a:lnTo>
                  <a:lnTo>
                    <a:pt x="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6"/>
            <p:cNvSpPr/>
            <p:nvPr/>
          </p:nvSpPr>
          <p:spPr>
            <a:xfrm>
              <a:off x="4843700" y="1992825"/>
              <a:ext cx="454800" cy="145875"/>
            </a:xfrm>
            <a:custGeom>
              <a:avLst/>
              <a:gdLst/>
              <a:ahLst/>
              <a:cxnLst/>
              <a:rect l="l" t="t" r="r" b="b"/>
              <a:pathLst>
                <a:path w="18192" h="5835" fill="none" extrusionOk="0">
                  <a:moveTo>
                    <a:pt x="18192" y="0"/>
                  </a:moveTo>
                  <a:lnTo>
                    <a:pt x="6167" y="0"/>
                  </a:lnTo>
                  <a:lnTo>
                    <a:pt x="0" y="583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6"/>
            <p:cNvSpPr/>
            <p:nvPr/>
          </p:nvSpPr>
          <p:spPr>
            <a:xfrm>
              <a:off x="5070875" y="1479150"/>
              <a:ext cx="227625" cy="25"/>
            </a:xfrm>
            <a:custGeom>
              <a:avLst/>
              <a:gdLst/>
              <a:ahLst/>
              <a:cxnLst/>
              <a:rect l="l" t="t" r="r" b="b"/>
              <a:pathLst>
                <a:path w="9105" h="1" fill="none" extrusionOk="0">
                  <a:moveTo>
                    <a:pt x="910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6"/>
            <p:cNvSpPr/>
            <p:nvPr/>
          </p:nvSpPr>
          <p:spPr>
            <a:xfrm>
              <a:off x="4544500" y="1479150"/>
              <a:ext cx="640200" cy="88850"/>
            </a:xfrm>
            <a:custGeom>
              <a:avLst/>
              <a:gdLst/>
              <a:ahLst/>
              <a:cxnLst/>
              <a:rect l="l" t="t" r="r" b="b"/>
              <a:pathLst>
                <a:path w="25608" h="3554" fill="none" extrusionOk="0">
                  <a:moveTo>
                    <a:pt x="25608" y="0"/>
                  </a:moveTo>
                  <a:lnTo>
                    <a:pt x="23669" y="3554"/>
                  </a:lnTo>
                  <a:lnTo>
                    <a:pt x="1" y="355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4364350" y="1420050"/>
              <a:ext cx="599825" cy="147950"/>
            </a:xfrm>
            <a:custGeom>
              <a:avLst/>
              <a:gdLst/>
              <a:ahLst/>
              <a:cxnLst/>
              <a:rect l="l" t="t" r="r" b="b"/>
              <a:pathLst>
                <a:path w="23993" h="5918" fill="none" extrusionOk="0">
                  <a:moveTo>
                    <a:pt x="23992" y="5918"/>
                  </a:moveTo>
                  <a:lnTo>
                    <a:pt x="18009" y="1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6"/>
            <p:cNvSpPr/>
            <p:nvPr/>
          </p:nvSpPr>
          <p:spPr>
            <a:xfrm>
              <a:off x="4438000" y="257432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25898" y="1"/>
                  </a:moveTo>
                  <a:lnTo>
                    <a:pt x="20106" y="4503"/>
                  </a:lnTo>
                  <a:lnTo>
                    <a:pt x="0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6"/>
            <p:cNvSpPr/>
            <p:nvPr/>
          </p:nvSpPr>
          <p:spPr>
            <a:xfrm>
              <a:off x="4501225" y="2686875"/>
              <a:ext cx="205800" cy="44350"/>
            </a:xfrm>
            <a:custGeom>
              <a:avLst/>
              <a:gdLst/>
              <a:ahLst/>
              <a:cxnLst/>
              <a:rect l="l" t="t" r="r" b="b"/>
              <a:pathLst>
                <a:path w="8232" h="1774" fill="none" extrusionOk="0">
                  <a:moveTo>
                    <a:pt x="8231" y="1"/>
                  </a:moveTo>
                  <a:lnTo>
                    <a:pt x="6467" y="1774"/>
                  </a:lnTo>
                  <a:lnTo>
                    <a:pt x="1" y="17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6"/>
            <p:cNvSpPr/>
            <p:nvPr/>
          </p:nvSpPr>
          <p:spPr>
            <a:xfrm>
              <a:off x="4964150" y="2574325"/>
              <a:ext cx="335200" cy="25"/>
            </a:xfrm>
            <a:custGeom>
              <a:avLst/>
              <a:gdLst/>
              <a:ahLst/>
              <a:cxnLst/>
              <a:rect l="l" t="t" r="r" b="b"/>
              <a:pathLst>
                <a:path w="13408" h="1" fill="none" extrusionOk="0">
                  <a:moveTo>
                    <a:pt x="13407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AutoShape 2" descr="Team 3D Illustration download in PNG, OBJ or Blend 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1663809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https://codingburgas-my.sharepoint.com/:v:/g/personal/tsmadzharov21_codingburgas_bg/EVE_zv6QcF9Bsx4XeQD8rG4BmVCO21lD7CXUwhkOPuJJUw?nav=eyJyZWZlcnJhbEluZm8iOnsicmVmZXJyYWxBcHAiOiJPbmVEcml2ZUZvckJ1c2luZXNzIiwicmVmZXJyYWxBcHBQbGF0Zm9ybSI6IldlYiIsInJlZmVycmFsTW9kZSI6InZpZXciLCJyZWZlcnJhbFZpZXciOiJNeUZpbGVzTGlua0NvcHkifX0&amp;e=YreBgs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2536158" y="1330712"/>
            <a:ext cx="1539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Video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>
            <a:spLocks noGrp="1"/>
          </p:cNvSpPr>
          <p:nvPr>
            <p:ph type="title"/>
          </p:nvPr>
        </p:nvSpPr>
        <p:spPr>
          <a:xfrm>
            <a:off x="713225" y="1987300"/>
            <a:ext cx="77175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 for the attention!</a:t>
            </a:r>
            <a:endParaRPr dirty="0"/>
          </a:p>
        </p:txBody>
      </p:sp>
      <p:grpSp>
        <p:nvGrpSpPr>
          <p:cNvPr id="349" name="Google Shape;349;p38"/>
          <p:cNvGrpSpPr/>
          <p:nvPr/>
        </p:nvGrpSpPr>
        <p:grpSpPr>
          <a:xfrm flipH="1">
            <a:off x="7772682" y="539474"/>
            <a:ext cx="1371603" cy="1828767"/>
            <a:chOff x="2383075" y="1294400"/>
            <a:chExt cx="1656325" cy="1472200"/>
          </a:xfrm>
        </p:grpSpPr>
        <p:sp>
          <p:nvSpPr>
            <p:cNvPr id="350" name="Google Shape;350;p38"/>
            <p:cNvSpPr/>
            <p:nvPr/>
          </p:nvSpPr>
          <p:spPr>
            <a:xfrm>
              <a:off x="2383075" y="2228950"/>
              <a:ext cx="798300" cy="113225"/>
            </a:xfrm>
            <a:custGeom>
              <a:avLst/>
              <a:gdLst/>
              <a:ahLst/>
              <a:cxnLst/>
              <a:rect l="l" t="t" r="r" b="b"/>
              <a:pathLst>
                <a:path w="31932" h="4529" fill="none" extrusionOk="0">
                  <a:moveTo>
                    <a:pt x="0" y="1"/>
                  </a:moveTo>
                  <a:lnTo>
                    <a:pt x="27413" y="1"/>
                  </a:lnTo>
                  <a:lnTo>
                    <a:pt x="31932" y="4528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3113525" y="2274325"/>
              <a:ext cx="253025" cy="92800"/>
            </a:xfrm>
            <a:custGeom>
              <a:avLst/>
              <a:gdLst/>
              <a:ahLst/>
              <a:cxnLst/>
              <a:rect l="l" t="t" r="r" b="b"/>
              <a:pathLst>
                <a:path w="10121" h="3712" fill="none" extrusionOk="0">
                  <a:moveTo>
                    <a:pt x="1" y="0"/>
                  </a:moveTo>
                  <a:lnTo>
                    <a:pt x="6517" y="0"/>
                  </a:lnTo>
                  <a:lnTo>
                    <a:pt x="10121" y="371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383075" y="2326325"/>
              <a:ext cx="716550" cy="145875"/>
            </a:xfrm>
            <a:custGeom>
              <a:avLst/>
              <a:gdLst/>
              <a:ahLst/>
              <a:cxnLst/>
              <a:rect l="l" t="t" r="r" b="b"/>
              <a:pathLst>
                <a:path w="28662" h="5835" fill="none" extrusionOk="0">
                  <a:moveTo>
                    <a:pt x="0" y="1"/>
                  </a:moveTo>
                  <a:lnTo>
                    <a:pt x="22486" y="1"/>
                  </a:lnTo>
                  <a:lnTo>
                    <a:pt x="28661" y="583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383075" y="1722775"/>
              <a:ext cx="1385850" cy="25"/>
            </a:xfrm>
            <a:custGeom>
              <a:avLst/>
              <a:gdLst/>
              <a:ahLst/>
              <a:cxnLst/>
              <a:rect l="l" t="t" r="r" b="b"/>
              <a:pathLst>
                <a:path w="55434" h="1" fill="none" extrusionOk="0">
                  <a:moveTo>
                    <a:pt x="0" y="0"/>
                  </a:moveTo>
                  <a:lnTo>
                    <a:pt x="5543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2731350" y="1722775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0" y="0"/>
                  </a:moveTo>
                  <a:lnTo>
                    <a:pt x="7990" y="799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383075" y="1468325"/>
              <a:ext cx="798300" cy="113000"/>
            </a:xfrm>
            <a:custGeom>
              <a:avLst/>
              <a:gdLst/>
              <a:ahLst/>
              <a:cxnLst/>
              <a:rect l="l" t="t" r="r" b="b"/>
              <a:pathLst>
                <a:path w="31932" h="4520" fill="none" extrusionOk="0">
                  <a:moveTo>
                    <a:pt x="0" y="4519"/>
                  </a:moveTo>
                  <a:lnTo>
                    <a:pt x="27413" y="4519"/>
                  </a:lnTo>
                  <a:lnTo>
                    <a:pt x="31932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3113525" y="1443350"/>
              <a:ext cx="253025" cy="92825"/>
            </a:xfrm>
            <a:custGeom>
              <a:avLst/>
              <a:gdLst/>
              <a:ahLst/>
              <a:cxnLst/>
              <a:rect l="l" t="t" r="r" b="b"/>
              <a:pathLst>
                <a:path w="10121" h="3713" fill="none" extrusionOk="0">
                  <a:moveTo>
                    <a:pt x="1" y="3712"/>
                  </a:moveTo>
                  <a:lnTo>
                    <a:pt x="6517" y="3712"/>
                  </a:lnTo>
                  <a:lnTo>
                    <a:pt x="1012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383075" y="1294400"/>
              <a:ext cx="716550" cy="145850"/>
            </a:xfrm>
            <a:custGeom>
              <a:avLst/>
              <a:gdLst/>
              <a:ahLst/>
              <a:cxnLst/>
              <a:rect l="l" t="t" r="r" b="b"/>
              <a:pathLst>
                <a:path w="28662" h="5834" fill="none" extrusionOk="0">
                  <a:moveTo>
                    <a:pt x="0" y="5834"/>
                  </a:moveTo>
                  <a:lnTo>
                    <a:pt x="22486" y="5834"/>
                  </a:lnTo>
                  <a:lnTo>
                    <a:pt x="2866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383075" y="1983250"/>
              <a:ext cx="489150" cy="25"/>
            </a:xfrm>
            <a:custGeom>
              <a:avLst/>
              <a:gdLst/>
              <a:ahLst/>
              <a:cxnLst/>
              <a:rect l="l" t="t" r="r" b="b"/>
              <a:pathLst>
                <a:path w="19566" h="1" fill="none" extrusionOk="0">
                  <a:moveTo>
                    <a:pt x="0" y="1"/>
                  </a:moveTo>
                  <a:lnTo>
                    <a:pt x="19565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2758400" y="1983250"/>
              <a:ext cx="640200" cy="89075"/>
            </a:xfrm>
            <a:custGeom>
              <a:avLst/>
              <a:gdLst/>
              <a:ahLst/>
              <a:cxnLst/>
              <a:rect l="l" t="t" r="r" b="b"/>
              <a:pathLst>
                <a:path w="25608" h="3563" fill="none" extrusionOk="0">
                  <a:moveTo>
                    <a:pt x="0" y="1"/>
                  </a:moveTo>
                  <a:lnTo>
                    <a:pt x="1939" y="3562"/>
                  </a:lnTo>
                  <a:lnTo>
                    <a:pt x="25607" y="356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978925" y="1924375"/>
              <a:ext cx="599850" cy="147950"/>
            </a:xfrm>
            <a:custGeom>
              <a:avLst/>
              <a:gdLst/>
              <a:ahLst/>
              <a:cxnLst/>
              <a:rect l="l" t="t" r="r" b="b"/>
              <a:pathLst>
                <a:path w="23994" h="5918" fill="none" extrusionOk="0">
                  <a:moveTo>
                    <a:pt x="1" y="5917"/>
                  </a:moveTo>
                  <a:lnTo>
                    <a:pt x="5984" y="0"/>
                  </a:lnTo>
                  <a:lnTo>
                    <a:pt x="2399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3062150" y="2072300"/>
              <a:ext cx="977250" cy="112575"/>
            </a:xfrm>
            <a:custGeom>
              <a:avLst/>
              <a:gdLst/>
              <a:ahLst/>
              <a:cxnLst/>
              <a:rect l="l" t="t" r="r" b="b"/>
              <a:pathLst>
                <a:path w="39090" h="4503" fill="none" extrusionOk="0">
                  <a:moveTo>
                    <a:pt x="0" y="0"/>
                  </a:moveTo>
                  <a:lnTo>
                    <a:pt x="5784" y="4503"/>
                  </a:lnTo>
                  <a:lnTo>
                    <a:pt x="39089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383075" y="2565175"/>
              <a:ext cx="489150" cy="25"/>
            </a:xfrm>
            <a:custGeom>
              <a:avLst/>
              <a:gdLst/>
              <a:ahLst/>
              <a:cxnLst/>
              <a:rect l="l" t="t" r="r" b="b"/>
              <a:pathLst>
                <a:path w="19566" h="1" fill="none" extrusionOk="0">
                  <a:moveTo>
                    <a:pt x="0" y="0"/>
                  </a:moveTo>
                  <a:lnTo>
                    <a:pt x="19565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758400" y="2565175"/>
              <a:ext cx="640200" cy="88875"/>
            </a:xfrm>
            <a:custGeom>
              <a:avLst/>
              <a:gdLst/>
              <a:ahLst/>
              <a:cxnLst/>
              <a:rect l="l" t="t" r="r" b="b"/>
              <a:pathLst>
                <a:path w="25608" h="3555" fill="none" extrusionOk="0">
                  <a:moveTo>
                    <a:pt x="0" y="0"/>
                  </a:moveTo>
                  <a:lnTo>
                    <a:pt x="1939" y="3554"/>
                  </a:lnTo>
                  <a:lnTo>
                    <a:pt x="25607" y="355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2978925" y="2506100"/>
              <a:ext cx="599850" cy="147950"/>
            </a:xfrm>
            <a:custGeom>
              <a:avLst/>
              <a:gdLst/>
              <a:ahLst/>
              <a:cxnLst/>
              <a:rect l="l" t="t" r="r" b="b"/>
              <a:pathLst>
                <a:path w="23994" h="5918" fill="none" extrusionOk="0">
                  <a:moveTo>
                    <a:pt x="1" y="5917"/>
                  </a:moveTo>
                  <a:lnTo>
                    <a:pt x="5984" y="0"/>
                  </a:lnTo>
                  <a:lnTo>
                    <a:pt x="2399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3062150" y="265402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0" y="0"/>
                  </a:moveTo>
                  <a:lnTo>
                    <a:pt x="5784" y="4502"/>
                  </a:lnTo>
                  <a:lnTo>
                    <a:pt x="25899" y="450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3440375" y="2184850"/>
              <a:ext cx="535775" cy="44125"/>
            </a:xfrm>
            <a:custGeom>
              <a:avLst/>
              <a:gdLst/>
              <a:ahLst/>
              <a:cxnLst/>
              <a:rect l="l" t="t" r="r" b="b"/>
              <a:pathLst>
                <a:path w="21431" h="1765" fill="none" extrusionOk="0">
                  <a:moveTo>
                    <a:pt x="1" y="1"/>
                  </a:moveTo>
                  <a:lnTo>
                    <a:pt x="1774" y="1765"/>
                  </a:lnTo>
                  <a:lnTo>
                    <a:pt x="21430" y="17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3062150" y="172277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0" y="0"/>
                  </a:moveTo>
                  <a:lnTo>
                    <a:pt x="5784" y="4503"/>
                  </a:lnTo>
                  <a:lnTo>
                    <a:pt x="25899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3440375" y="1835325"/>
              <a:ext cx="206000" cy="44350"/>
            </a:xfrm>
            <a:custGeom>
              <a:avLst/>
              <a:gdLst/>
              <a:ahLst/>
              <a:cxnLst/>
              <a:rect l="l" t="t" r="r" b="b"/>
              <a:pathLst>
                <a:path w="8240" h="1774" fill="none" extrusionOk="0">
                  <a:moveTo>
                    <a:pt x="1" y="1"/>
                  </a:moveTo>
                  <a:lnTo>
                    <a:pt x="1774" y="1773"/>
                  </a:lnTo>
                  <a:lnTo>
                    <a:pt x="8240" y="177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38"/>
          <p:cNvGrpSpPr/>
          <p:nvPr/>
        </p:nvGrpSpPr>
        <p:grpSpPr>
          <a:xfrm flipH="1">
            <a:off x="-6" y="2775179"/>
            <a:ext cx="1371646" cy="1828827"/>
            <a:chOff x="4311275" y="1420050"/>
            <a:chExt cx="988075" cy="1311175"/>
          </a:xfrm>
        </p:grpSpPr>
        <p:sp>
          <p:nvSpPr>
            <p:cNvPr id="370" name="Google Shape;370;p38"/>
            <p:cNvSpPr/>
            <p:nvPr/>
          </p:nvSpPr>
          <p:spPr>
            <a:xfrm>
              <a:off x="4311275" y="2417450"/>
              <a:ext cx="988075" cy="25"/>
            </a:xfrm>
            <a:custGeom>
              <a:avLst/>
              <a:gdLst/>
              <a:ahLst/>
              <a:cxnLst/>
              <a:rect l="l" t="t" r="r" b="b"/>
              <a:pathLst>
                <a:path w="39523" h="1" fill="none" extrusionOk="0">
                  <a:moveTo>
                    <a:pt x="39522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4751525" y="2417450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7990" y="1"/>
                  </a:moveTo>
                  <a:lnTo>
                    <a:pt x="0" y="799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4501025" y="2263075"/>
              <a:ext cx="798325" cy="113000"/>
            </a:xfrm>
            <a:custGeom>
              <a:avLst/>
              <a:gdLst/>
              <a:ahLst/>
              <a:cxnLst/>
              <a:rect l="l" t="t" r="r" b="b"/>
              <a:pathLst>
                <a:path w="31933" h="4520" fill="none" extrusionOk="0">
                  <a:moveTo>
                    <a:pt x="31932" y="4520"/>
                  </a:moveTo>
                  <a:lnTo>
                    <a:pt x="4520" y="45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4316075" y="2237900"/>
              <a:ext cx="252800" cy="92825"/>
            </a:xfrm>
            <a:custGeom>
              <a:avLst/>
              <a:gdLst/>
              <a:ahLst/>
              <a:cxnLst/>
              <a:rect l="l" t="t" r="r" b="b"/>
              <a:pathLst>
                <a:path w="10112" h="3713" fill="none" extrusionOk="0">
                  <a:moveTo>
                    <a:pt x="10112" y="3712"/>
                  </a:moveTo>
                  <a:lnTo>
                    <a:pt x="3595" y="37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4583000" y="2088950"/>
              <a:ext cx="716350" cy="146075"/>
            </a:xfrm>
            <a:custGeom>
              <a:avLst/>
              <a:gdLst/>
              <a:ahLst/>
              <a:cxnLst/>
              <a:rect l="l" t="t" r="r" b="b"/>
              <a:pathLst>
                <a:path w="28654" h="5843" fill="none" extrusionOk="0">
                  <a:moveTo>
                    <a:pt x="28653" y="5842"/>
                  </a:moveTo>
                  <a:lnTo>
                    <a:pt x="6167" y="5842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4370575" y="2417450"/>
              <a:ext cx="456075" cy="112600"/>
            </a:xfrm>
            <a:custGeom>
              <a:avLst/>
              <a:gdLst/>
              <a:ahLst/>
              <a:cxnLst/>
              <a:rect l="l" t="t" r="r" b="b"/>
              <a:pathLst>
                <a:path w="18243" h="4504" fill="none" extrusionOk="0">
                  <a:moveTo>
                    <a:pt x="18243" y="1"/>
                  </a:moveTo>
                  <a:lnTo>
                    <a:pt x="12450" y="4503"/>
                  </a:lnTo>
                  <a:lnTo>
                    <a:pt x="1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4433825" y="2530025"/>
              <a:ext cx="205800" cy="44325"/>
            </a:xfrm>
            <a:custGeom>
              <a:avLst/>
              <a:gdLst/>
              <a:ahLst/>
              <a:cxnLst/>
              <a:rect l="l" t="t" r="r" b="b"/>
              <a:pathLst>
                <a:path w="8232" h="1773" fill="none" extrusionOk="0">
                  <a:moveTo>
                    <a:pt x="8231" y="0"/>
                  </a:moveTo>
                  <a:lnTo>
                    <a:pt x="6467" y="1773"/>
                  </a:lnTo>
                  <a:lnTo>
                    <a:pt x="1" y="177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4678700" y="1909400"/>
              <a:ext cx="619800" cy="25"/>
            </a:xfrm>
            <a:custGeom>
              <a:avLst/>
              <a:gdLst/>
              <a:ahLst/>
              <a:cxnLst/>
              <a:rect l="l" t="t" r="r" b="b"/>
              <a:pathLst>
                <a:path w="24792" h="1" fill="none" extrusionOk="0">
                  <a:moveTo>
                    <a:pt x="24792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5012000" y="1709675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7990" y="7989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4761725" y="1951000"/>
              <a:ext cx="536775" cy="113000"/>
            </a:xfrm>
            <a:custGeom>
              <a:avLst/>
              <a:gdLst/>
              <a:ahLst/>
              <a:cxnLst/>
              <a:rect l="l" t="t" r="r" b="b"/>
              <a:pathLst>
                <a:path w="21471" h="4520" fill="none" extrusionOk="0">
                  <a:moveTo>
                    <a:pt x="21471" y="1"/>
                  </a:moveTo>
                  <a:lnTo>
                    <a:pt x="4519" y="1"/>
                  </a:lnTo>
                  <a:lnTo>
                    <a:pt x="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4843700" y="1992825"/>
              <a:ext cx="454800" cy="145875"/>
            </a:xfrm>
            <a:custGeom>
              <a:avLst/>
              <a:gdLst/>
              <a:ahLst/>
              <a:cxnLst/>
              <a:rect l="l" t="t" r="r" b="b"/>
              <a:pathLst>
                <a:path w="18192" h="5835" fill="none" extrusionOk="0">
                  <a:moveTo>
                    <a:pt x="18192" y="0"/>
                  </a:moveTo>
                  <a:lnTo>
                    <a:pt x="6167" y="0"/>
                  </a:lnTo>
                  <a:lnTo>
                    <a:pt x="0" y="583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5070875" y="1479150"/>
              <a:ext cx="227625" cy="25"/>
            </a:xfrm>
            <a:custGeom>
              <a:avLst/>
              <a:gdLst/>
              <a:ahLst/>
              <a:cxnLst/>
              <a:rect l="l" t="t" r="r" b="b"/>
              <a:pathLst>
                <a:path w="9105" h="1" fill="none" extrusionOk="0">
                  <a:moveTo>
                    <a:pt x="910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4544500" y="1479150"/>
              <a:ext cx="640200" cy="88850"/>
            </a:xfrm>
            <a:custGeom>
              <a:avLst/>
              <a:gdLst/>
              <a:ahLst/>
              <a:cxnLst/>
              <a:rect l="l" t="t" r="r" b="b"/>
              <a:pathLst>
                <a:path w="25608" h="3554" fill="none" extrusionOk="0">
                  <a:moveTo>
                    <a:pt x="25608" y="0"/>
                  </a:moveTo>
                  <a:lnTo>
                    <a:pt x="23669" y="3554"/>
                  </a:lnTo>
                  <a:lnTo>
                    <a:pt x="1" y="355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4364350" y="1420050"/>
              <a:ext cx="599825" cy="147950"/>
            </a:xfrm>
            <a:custGeom>
              <a:avLst/>
              <a:gdLst/>
              <a:ahLst/>
              <a:cxnLst/>
              <a:rect l="l" t="t" r="r" b="b"/>
              <a:pathLst>
                <a:path w="23993" h="5918" fill="none" extrusionOk="0">
                  <a:moveTo>
                    <a:pt x="23992" y="5918"/>
                  </a:moveTo>
                  <a:lnTo>
                    <a:pt x="18009" y="1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4438000" y="257432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25898" y="1"/>
                  </a:moveTo>
                  <a:lnTo>
                    <a:pt x="20106" y="4503"/>
                  </a:lnTo>
                  <a:lnTo>
                    <a:pt x="0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4501225" y="2686875"/>
              <a:ext cx="205800" cy="44350"/>
            </a:xfrm>
            <a:custGeom>
              <a:avLst/>
              <a:gdLst/>
              <a:ahLst/>
              <a:cxnLst/>
              <a:rect l="l" t="t" r="r" b="b"/>
              <a:pathLst>
                <a:path w="8232" h="1774" fill="none" extrusionOk="0">
                  <a:moveTo>
                    <a:pt x="8231" y="1"/>
                  </a:moveTo>
                  <a:lnTo>
                    <a:pt x="6467" y="1774"/>
                  </a:lnTo>
                  <a:lnTo>
                    <a:pt x="1" y="17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4964150" y="2574325"/>
              <a:ext cx="335200" cy="25"/>
            </a:xfrm>
            <a:custGeom>
              <a:avLst/>
              <a:gdLst/>
              <a:ahLst/>
              <a:cxnLst/>
              <a:rect l="l" t="t" r="r" b="b"/>
              <a:pathLst>
                <a:path w="13408" h="1" fill="none" extrusionOk="0">
                  <a:moveTo>
                    <a:pt x="13407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762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tificial Intelligence in Healthcare by Slidesgo">
  <a:themeElements>
    <a:clrScheme name="Simple Light">
      <a:dk1>
        <a:srgbClr val="050536"/>
      </a:dk1>
      <a:lt1>
        <a:srgbClr val="1A1A69"/>
      </a:lt1>
      <a:dk2>
        <a:srgbClr val="A4C4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55</Words>
  <Application>Microsoft Office PowerPoint</Application>
  <PresentationFormat>On-screen Show (16:9)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Roboto Slab Medium</vt:lpstr>
      <vt:lpstr>Work Sans</vt:lpstr>
      <vt:lpstr>Raleway</vt:lpstr>
      <vt:lpstr>Artificial Intelligence in Healthcare by Slidesgo</vt:lpstr>
      <vt:lpstr>Versus AI</vt:lpstr>
      <vt:lpstr>Team</vt:lpstr>
      <vt:lpstr>Our team</vt:lpstr>
      <vt:lpstr>Prevent cyberbulying with AI</vt:lpstr>
      <vt:lpstr>Our Idea!</vt:lpstr>
      <vt:lpstr>PowerPoint Presentation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Versus AI</dc:title>
  <cp:lastModifiedBy>Тодор Йорданов Атанасов</cp:lastModifiedBy>
  <cp:revision>11</cp:revision>
  <dcterms:modified xsi:type="dcterms:W3CDTF">2024-03-17T13:51:46Z</dcterms:modified>
</cp:coreProperties>
</file>