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312" r:id="rId3"/>
    <p:sldId id="262" r:id="rId4"/>
    <p:sldId id="313" r:id="rId5"/>
    <p:sldId id="314" r:id="rId6"/>
    <p:sldId id="315" r:id="rId7"/>
    <p:sldId id="316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Poppins Black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9EA52C-8D36-44B2-9D04-7B82F6103E29}">
  <a:tblStyle styleId="{7C9EA52C-8D36-44B2-9D04-7B82F6103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13AFE-7B12-48F8-AE25-4F2907759F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19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81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82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9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B</a:t>
            </a:r>
            <a:r>
              <a:rPr lang="en" b="1" dirty="0" smtClean="0"/>
              <a:t>y Versus</a:t>
            </a:r>
            <a:endParaRPr b="1"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CrispDM</a:t>
            </a:r>
            <a:endParaRPr sz="54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Understanding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  <p:sp>
        <p:nvSpPr>
          <p:cNvPr id="5" name="Rectangle 4"/>
          <p:cNvSpPr/>
          <p:nvPr/>
        </p:nvSpPr>
        <p:spPr>
          <a:xfrm>
            <a:off x="969490" y="1550070"/>
            <a:ext cx="62535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Objectives: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Provide a fun and stimulating challenge for teenagers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Encourage social interaction and friendly competition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Foster a love for learning and trivia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Become the go-to platform for teen trivia contests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Target Audience: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Teenagers (ages 13-19)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Interest in pop culture, history, science, general knowledge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Enjoy competitive games and social platforms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122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Understanding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7257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Data Sources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Large question bank with varying difficulty levels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Categories: Pop culture, Music, Movies, TV, History, Science, Geography, Literature, Sports, etc.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User Profiles: Age, interests, game history, skill levels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Gameplay analytics: Correct/incorrect answers, time-to-answer, popular categories</a:t>
            </a:r>
            <a:endParaRPr lang="en-US" sz="1800" dirty="0"/>
          </a:p>
          <a:p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Preparation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7257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Cleaning and Structuring:</a:t>
            </a:r>
            <a:endParaRPr lang="en-US" sz="1800" dirty="0">
              <a:ea typeface="+mn-lt"/>
              <a:cs typeface="+mn-lt"/>
            </a:endParaRPr>
          </a:p>
          <a:p>
            <a:pPr lvl="1" algn="l"/>
            <a:r>
              <a:rPr lang="en-US" sz="1800" dirty="0">
                <a:ea typeface="+mn-lt"/>
                <a:cs typeface="+mn-lt"/>
              </a:rPr>
              <a:t>Eliminate irrelevant or inaccurate trivia questions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Standardize question/answer formats (multiple choice, true/false, etc.)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Categorize questions accurately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Enriching: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Add images or short multimedia clips related to questions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Include "Did You Know?" facts to answers for extra learning</a:t>
            </a:r>
            <a:endParaRPr lang="en-US" sz="1800" dirty="0"/>
          </a:p>
          <a:p>
            <a:endParaRPr lang="en-US" sz="1800" b="1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39058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Modeling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7257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Matchmaking Algorithms: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Pair players based on skill level and interests for fair matches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Implement ranking systems to motivate progress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Question Selection: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Adaptive difficulty – questions get harder/easier based on performance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Ensure a mix of categories in each game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Reward Systems: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Points, badges, and leaderboards for winning streaks and achievements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62624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Evaluaiton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7257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Testing Methodology:</a:t>
            </a:r>
            <a:endParaRPr lang="en-US" sz="1800" dirty="0">
              <a:ea typeface="+mn-lt"/>
              <a:cs typeface="+mn-lt"/>
            </a:endParaRPr>
          </a:p>
          <a:p>
            <a:pPr lvl="1" algn="l"/>
            <a:r>
              <a:rPr lang="en-US" sz="1800" dirty="0">
                <a:ea typeface="+mn-lt"/>
                <a:cs typeface="+mn-lt"/>
              </a:rPr>
              <a:t>Beta testing with a select group of teenagers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Surveys and feedback forms to gather qualitative data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A/B testing on design elements and gameplay features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Metrics:</a:t>
            </a:r>
            <a:endParaRPr lang="en-US" sz="1800" dirty="0">
              <a:ea typeface="+mn-lt"/>
              <a:cs typeface="+mn-lt"/>
            </a:endParaRPr>
          </a:p>
          <a:p>
            <a:pPr lvl="1" algn="l"/>
            <a:r>
              <a:rPr lang="en-US" sz="1800" dirty="0">
                <a:ea typeface="+mn-lt"/>
                <a:cs typeface="+mn-lt"/>
              </a:rPr>
              <a:t>User engagement (time spent, games played)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Retention rates</a:t>
            </a:r>
            <a:endParaRPr lang="en-US" sz="1800" dirty="0"/>
          </a:p>
          <a:p>
            <a:pPr lvl="1" algn="l"/>
            <a:r>
              <a:rPr lang="en-US" sz="1800" dirty="0">
                <a:ea typeface="+mn-lt"/>
                <a:cs typeface="+mn-lt"/>
              </a:rPr>
              <a:t>Positive reviews and social sharing</a:t>
            </a:r>
            <a:endParaRPr lang="en-US" sz="1800" dirty="0"/>
          </a:p>
          <a:p>
            <a:endParaRPr lang="en-US" sz="1800" b="1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11583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Deployment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7257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Launch Strategy:</a:t>
            </a:r>
            <a:endParaRPr lang="en-US" sz="1800" dirty="0">
              <a:ea typeface="+mn-lt"/>
              <a:cs typeface="+mn-lt"/>
            </a:endParaRPr>
          </a:p>
          <a:p>
            <a:pPr lvl="1" algn="l"/>
            <a:r>
              <a:rPr lang="en-US" sz="1800" dirty="0">
                <a:ea typeface="+mn-lt"/>
                <a:cs typeface="+mn-lt"/>
              </a:rPr>
              <a:t>Partner with schools or youth organizations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Social media buzz and influencer campaigns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Appealing website/app design tailored to teen aesthetics</a:t>
            </a:r>
          </a:p>
          <a:p>
            <a:r>
              <a:rPr lang="en-US" sz="1800" b="1" dirty="0">
                <a:ea typeface="+mn-lt"/>
                <a:cs typeface="+mn-lt"/>
              </a:rPr>
              <a:t>Ongoing Updates:</a:t>
            </a:r>
            <a:endParaRPr lang="en-US" sz="1800" dirty="0">
              <a:ea typeface="+mn-lt"/>
              <a:cs typeface="+mn-lt"/>
            </a:endParaRPr>
          </a:p>
          <a:p>
            <a:pPr lvl="1" algn="l"/>
            <a:r>
              <a:rPr lang="en-US" sz="1800" dirty="0">
                <a:ea typeface="+mn-lt"/>
                <a:cs typeface="+mn-lt"/>
              </a:rPr>
              <a:t>Frequent addition of new questions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Introduce themed trivia events</a:t>
            </a:r>
          </a:p>
          <a:p>
            <a:pPr lvl="1" algn="l"/>
            <a:r>
              <a:rPr lang="en-US" sz="1800" dirty="0">
                <a:ea typeface="+mn-lt"/>
                <a:cs typeface="+mn-lt"/>
              </a:rPr>
              <a:t>Integrate social features (chat, friend challenges)</a:t>
            </a:r>
          </a:p>
          <a:p>
            <a:endParaRPr lang="en-US" b="1" dirty="0">
              <a:solidFill>
                <a:srgbClr val="E3E3E3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5181143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312</Words>
  <Application>Microsoft Office PowerPoint</Application>
  <PresentationFormat>On-screen Show (16:9)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</vt:lpstr>
      <vt:lpstr>Arial</vt:lpstr>
      <vt:lpstr>Raleway</vt:lpstr>
      <vt:lpstr>Poppins Black</vt:lpstr>
      <vt:lpstr>Nunito Light</vt:lpstr>
      <vt:lpstr>Data Analytics Strategy Toolkit by Slidesgo</vt:lpstr>
      <vt:lpstr>CrispDM</vt:lpstr>
      <vt:lpstr>Business Understanding</vt:lpstr>
      <vt:lpstr>Data Understanding</vt:lpstr>
      <vt:lpstr>Data Preparation</vt:lpstr>
      <vt:lpstr>Modeling</vt:lpstr>
      <vt:lpstr>Evaluaiton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CrispDM</dc:title>
  <dc:creator>Теодор Стоянов Маджаров</dc:creator>
  <cp:lastModifiedBy>Теодор Стоянов Маджаров</cp:lastModifiedBy>
  <cp:revision>3</cp:revision>
  <dcterms:modified xsi:type="dcterms:W3CDTF">2024-03-14T11:48:57Z</dcterms:modified>
</cp:coreProperties>
</file>