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要如何學習機器學習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陳姿羽</a:t>
            </a:r>
          </a:p>
          <a:p>
            <a:r>
              <a:t>銘傳大學資工系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學習機器學習的步驟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>
                <a:latin typeface="微軟正黑體"/>
              </a:rPr>
              <a:t>1.確保你具備基本的數學和統計知識：機器學習涉及許多數學和統計概念，包括線性代數、微積分、機率和統計。確保你對這些基本概念有一定的理解，這樣你在學習機器學習時會更容易理解相關的算法和技術。</a:t>
            </a:r>
          </a:p>
          <a:p>
            <a:pPr/>
            <a:r>
              <a:rPr sz="1800">
                <a:latin typeface="微軟正黑體"/>
              </a:rPr>
              <a:t/>
            </a:r>
          </a:p>
          <a:p>
            <a:pPr/>
            <a:r>
              <a:rPr sz="1800">
                <a:latin typeface="微軟正黑體"/>
              </a:rPr>
              <a:t>2.學習基本的編程技能：機器學習通常使用編程語言來實現算法和建立模型。Python是一個廣泛使用的編程語言，而且在機器學習領域有許多相關的庫和工具，例如NumPy、Pandas和Scikit-learn。建議你學習Python及其相關的機器學習庫。</a:t>
            </a:r>
          </a:p>
          <a:p>
            <a:pPr/>
            <a:r>
              <a:rPr sz="1800">
                <a:latin typeface="微軟正黑體"/>
              </a:rPr>
              <a:t/>
            </a:r>
          </a:p>
          <a:p>
            <a:pPr/>
            <a:r>
              <a:rPr sz="1800">
                <a:latin typeface="微軟正黑體"/>
              </a:rPr>
              <a:t>3.學習基礎的機器學習概念：開始學習機器學習之前，了解一些基礎的概念是很重要的。這包括監督學習、非監督學習、強化學習、分類、迴歸等。你可以閱讀書籍、網上教程或參加相關的課程來學習這些概念。</a:t>
            </a:r>
          </a:p>
          <a:p>
            <a:pPr/>
            <a:r>
              <a:rPr sz="1800">
                <a:latin typeface="微軟正黑體"/>
              </a:rPr>
              <a:t/>
            </a:r>
          </a:p>
          <a:p>
            <a:pPr/>
            <a:r>
              <a:rPr sz="1800">
                <a:latin typeface="微軟正黑體"/>
              </a:rPr>
              <a:t>4.學習機器學習算法：掌握一些常見的機器學習算法是非常重要的，例如線性回歸、邏輯回歸、決策樹、支持向量機、隨機森林、神經網絡等。了解這些算法的工作原理、優點和局限性，並學習如何在實際問題中應用它們。</a:t>
            </a:r>
          </a:p>
          <a:p>
            <a:pPr/>
            <a:r>
              <a:rPr sz="1800">
                <a:latin typeface="微軟正黑體"/>
              </a:rPr>
              <a:t/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學習機器學習的步驟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>
                <a:latin typeface="微軟正黑體"/>
              </a:rPr>
              <a:t>5.實踐和實驗：機器學習是一個實踐驅動的領域，實際應用和實驗是學習的關鍵。嘗試使用真實數據集來構建機器學習模型，調整參數，評估模型的性能並進行改進。</a:t>
            </a:r>
          </a:p>
          <a:p>
            <a:pPr/>
            <a:r>
              <a:rPr sz="1800">
                <a:latin typeface="微軟正黑體"/>
              </a:rPr>
              <a:t/>
            </a:r>
          </a:p>
          <a:p>
            <a:pPr/>
            <a:r>
              <a:rPr sz="1800">
                <a:latin typeface="微軟正黑體"/>
              </a:rPr>
              <a:t>6.學習更高級的主題：一旦你掌握了基礎的機器學習概念和算法，你可以深入研究一些更高級的主題，如深度學習、自然語言處理、計算機視覺等。這些領域涉及更複雜的模型和技術，但它們在當今的人工智慧應用中扮演著重要角色。</a:t>
            </a:r>
          </a:p>
          <a:p>
            <a:pPr/>
            <a:r>
              <a:rPr sz="1800">
                <a:latin typeface="微軟正黑體"/>
              </a:rPr>
              <a:t/>
            </a:r>
          </a:p>
          <a:p>
            <a:pPr/>
            <a:r>
              <a:rPr sz="1800">
                <a:latin typeface="微軟正黑體"/>
              </a:rPr>
              <a:t>7.參與機器學習社區：加入機器學習社區，參與討論、閱讀研究論文、參加線上課程或參加相關的研討會和工作坊。與其他學習者和專業人士交流，分享和學習新的想法和技術。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