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CF173-E389-4D84-8464-555665B5E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FBF51-5871-4F07-8500-6E6001160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4070A-90F2-47ED-9BB4-C8230A3A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43C-0A3D-44E8-BDAD-D0C0D3CFFF92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345BF-2621-4FB7-8C35-86ACF648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28803-F2B6-450E-83C5-9C71FCDD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7A3D-2493-4747-8D0D-17F3CF914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1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B16D-44ED-4EE1-ACA4-D3E47D6A4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21A03-8657-4FC3-B180-2168C9DCB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458D0-D961-4D8C-A456-A181CFA94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43C-0A3D-44E8-BDAD-D0C0D3CFFF92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C2749-40D4-42B3-B062-CA5F00839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6F67E-B37D-42E5-96CD-F033C0BA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7A3D-2493-4747-8D0D-17F3CF914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9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21FED-1086-48FA-AE4C-752A53189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4E70B-706C-4D7D-87BF-F916052A4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003CC-B7EC-4D58-A547-2593A4FD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43C-0A3D-44E8-BDAD-D0C0D3CFFF92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EEB42-820C-434C-8F59-4B9A3B7E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75808-0D70-4E02-9AD3-F2AA8BB0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7A3D-2493-4747-8D0D-17F3CF914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5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1C7A2-3555-4E2D-AD79-CDDADDB3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3CBCA-FE43-429E-904B-16AA20926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AD1FD-3914-42EE-A23C-65C79F8C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43C-0A3D-44E8-BDAD-D0C0D3CFFF92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CED3F-8721-4185-A29A-746B56C4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2DC2B-D279-4C36-8992-CF5AD7B82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7A3D-2493-4747-8D0D-17F3CF914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2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2D1DE-F345-4C6B-A366-94AAD87A8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47769-081C-4329-9475-900D79777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C41C4-4CE9-4190-B84B-024808E8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43C-0A3D-44E8-BDAD-D0C0D3CFFF92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22EAD-853B-4BBA-91A0-4701D2364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59F5C-30A9-4C76-AEFF-E72E5E26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7A3D-2493-4747-8D0D-17F3CF914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8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9918-58CB-4F7C-AB47-6F8B8188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DB3DA-7A67-49F6-ABD5-6DC671527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758AD-9EC0-40BA-A842-370BC7568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DEFF5-ED7D-4948-9B3E-0EB4E7F67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43C-0A3D-44E8-BDAD-D0C0D3CFFF92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F2261-E216-445A-A1FD-CD6CE909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C7211-1C55-4721-A41E-9F16EA87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7A3D-2493-4747-8D0D-17F3CF914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5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4B85-51CA-4A61-A712-896D6CD3C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A0382-A2D6-4DA1-AABB-25910C103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5C8D1-AE52-4228-A3A0-F1A319ADE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1A5739-8E70-4502-A510-F82E760AC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B9769-A451-40D5-B7C5-E586AFFA5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A69F34-38E8-4A46-83E0-EECD90F5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43C-0A3D-44E8-BDAD-D0C0D3CFFF92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36BCC-D8D7-4955-96C7-CBBBB826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7E4295-DF54-4D77-8ECC-DE39D16E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7A3D-2493-4747-8D0D-17F3CF914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9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E908-24EB-4E28-8FE6-43B2651E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945CB-6847-4DDD-B56C-7D0FD627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43C-0A3D-44E8-BDAD-D0C0D3CFFF92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DAA80-D4EB-4AAB-B059-7D406606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09E46-B9A9-494B-A2D4-11F8D947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7A3D-2493-4747-8D0D-17F3CF914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9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718991-19E7-470E-8595-3B72B5A4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43C-0A3D-44E8-BDAD-D0C0D3CFFF92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F67E30-0BD7-4909-94D6-9C525C99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73C63-C7A1-4C46-9243-14940131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7A3D-2493-4747-8D0D-17F3CF914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5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AC9A-36F6-4531-90C7-71D47BBAD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2310F-E4DF-4E67-A33B-AF072618D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DB853-42E6-4438-BF28-252AB0334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72CC4-6D66-42FC-9C4B-5C6014FC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43C-0A3D-44E8-BDAD-D0C0D3CFFF92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44194-6504-4A60-A22F-D43D26CD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0DD9E-6959-4BD3-B667-C9DE9AD9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7A3D-2493-4747-8D0D-17F3CF914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7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30C59-4F50-4296-9541-C57F01FFD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C49B8-22B1-4D3F-BCF2-F485C135C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888F3-062A-4C6A-A0D0-305DD3284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262ED-CFFC-4687-9EF5-4A916E357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43C-0A3D-44E8-BDAD-D0C0D3CFFF92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1E0D9-ED64-4EAA-A4A5-6619864A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6FFAB-575A-4304-AB17-106C278B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7A3D-2493-4747-8D0D-17F3CF914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4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955D9E-EA2E-4BDF-8C24-C267749C7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D890-AE70-484C-9FDF-A4D390DB8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060CE-29DA-4D4E-885D-5A63624E6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BF43C-0A3D-44E8-BDAD-D0C0D3CFFF92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3D1FF-53FC-45CA-B1C8-58582644F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5DDEB-DC34-4870-9FC9-13A670BC9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E7A3D-2493-4747-8D0D-17F3CF914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4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 old stone building&#10;&#10;Description generated with very high confidence">
            <a:extLst>
              <a:ext uri="{FF2B5EF4-FFF2-40B4-BE49-F238E27FC236}">
                <a16:creationId xmlns:a16="http://schemas.microsoft.com/office/drawing/2014/main" id="{89D5070D-83ED-4687-9D47-6535443E93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83" b="28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4D13AC9-B856-47AF-861B-461BD2BDA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TYE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54B0E-92F7-47BE-BDC0-04A23B1F5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/>
              <a:t>Download app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28999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TYE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TYE</dc:title>
  <dc:creator>NATHANIEL CROSBY</dc:creator>
  <cp:lastModifiedBy>NATHANIEL CROSBY</cp:lastModifiedBy>
  <cp:revision>1</cp:revision>
  <dcterms:created xsi:type="dcterms:W3CDTF">2017-09-30T13:32:09Z</dcterms:created>
  <dcterms:modified xsi:type="dcterms:W3CDTF">2017-09-30T13:36:57Z</dcterms:modified>
</cp:coreProperties>
</file>