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43E4-D88E-4E65-97D6-1F8A2C4FE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DD46-B9E7-459F-A896-808379C0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8654-3DE3-4AA9-82BA-04305645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AB31-9F5D-49CA-AF0C-1C78545B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147C-CF00-4FEB-A3E0-3AD369A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508-8B70-4C21-B5DA-30EE5AD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17D4-D04C-4D26-9DE9-67A9F727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9AC5-336D-4FB6-BDD9-D4CD4CAC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A4D8-1EBA-4878-9935-D89E3AD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192F3-5401-4D56-BD2B-8290E428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D0B15-0CBB-4A21-8971-446E39ED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D4A9B-1F5C-4B7A-A591-317CEF2F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EB45-7863-4467-902A-C1FDDA85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A7F3-B269-4300-A4C4-5452743C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615B-C990-4A2D-A6A5-15FF812C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1C2C-A594-4D59-8010-23D5BDC2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4310-986A-4159-8D56-57DF0B3D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E237-7274-4635-B173-1C4B564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E2EB-BA74-432B-8BBA-41783C59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80F5-8920-4553-9F17-DCBA921F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36C4-C16D-4486-BB05-110AA05E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7944-3C04-4F03-9F03-0ACC1558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A1ED-AFD2-436B-BBCD-C2ED8FA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B610-1EF7-4F53-AE87-BF7D5294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5F14-84E6-426B-AA0B-CC6B482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7A59-A183-43F6-8495-E2BEB964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1A27-4869-47F9-927E-B214BD10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3D41-5B14-4051-988E-0A59BD062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55A2-2FE1-436A-9588-25CE7DF5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990D-7EDC-49C7-BB6F-0091323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36903-3BFC-467D-9B7C-2754D265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C863-065A-4031-BB5B-DA1A1EAA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0291-CF74-46EF-8A6B-A9A9DDFE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5E64-4F6C-4F4D-8E96-FFCC8AC5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0F57F-D5F0-46B3-A965-8804ADF1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3F7F-61E2-4792-B4B5-09050CD6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E1856-36D9-42CE-A3BB-AAD5914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18DC9-9AC7-45D0-8C28-837203AC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6DBCC-5237-41D1-93E4-83F4197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0A92-20BC-44D7-8646-734E03B1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87A70-CA57-45BE-B0A2-29E2C3B9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16F2F-4913-4363-ABD9-6AE5356C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A094B-D51F-4B68-9F14-FAD0D7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2D0CC-5817-45D1-A506-E9FEAFD9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F0CFB-D5D6-4BE2-81E7-148FBDF5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86D80-6690-4F5A-9533-CAD36FE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A1F9-B680-4FEB-8665-FB6355D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BE98-1651-4FE2-A040-4B02D650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C655-77B3-44D8-8F22-4DE940CA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E157-3D0A-4327-8943-88F8E34B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80B1-522A-4E77-B6E3-42E2C32A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AFFA-F747-4BB4-993E-DB267D24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6892-1BB1-4496-BA05-3BC35C0B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D1EF-95E1-48E7-AE1F-5E08D4ACD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F282-D4AB-436C-ACD6-C6BC2CC6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8A04-4D3E-4E0D-BF45-DE8D0C1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C8044-B48A-4D94-9D1C-42BAF844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C23D-896F-4D02-BB21-B2924A63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95E3C-69C5-4C40-8CE4-A45F136A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3EDE-3CE0-4697-9D17-0984BFC7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7DDC-F6E1-4BB6-9D86-4BA89FC6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CB6C-B1EF-4518-830B-635AA82E38E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151A-8553-4C35-B52D-11C42926D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25E2-A1B0-494C-B14A-D50645D5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5E5-1056-419E-B679-1D9A592AF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9A74-D831-419E-8467-56E3E369B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0C82B-645F-4550-88FD-76D443129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astle with water in the background&#10;&#10;Description generated with very high confidence">
            <a:extLst>
              <a:ext uri="{FF2B5EF4-FFF2-40B4-BE49-F238E27FC236}">
                <a16:creationId xmlns:a16="http://schemas.microsoft.com/office/drawing/2014/main" id="{B86201FF-904B-4381-A56F-08334319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7" y="-998376"/>
            <a:ext cx="13342776" cy="90693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8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CROSBY</dc:creator>
  <cp:lastModifiedBy>NATHANIEL CROSBY</cp:lastModifiedBy>
  <cp:revision>1</cp:revision>
  <dcterms:created xsi:type="dcterms:W3CDTF">2017-09-30T13:46:20Z</dcterms:created>
  <dcterms:modified xsi:type="dcterms:W3CDTF">2017-09-30T13:48:29Z</dcterms:modified>
</cp:coreProperties>
</file>