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Encode Sans"/>
      <p:regular r:id="rId18"/>
      <p:bold r:id="rId19"/>
    </p:embeddedFont>
    <p:embeddedFont>
      <p:font typeface="Spline Sans Mono SemiBold"/>
      <p:regular r:id="rId20"/>
      <p:bold r:id="rId21"/>
      <p:italic r:id="rId22"/>
      <p:boldItalic r:id="rId23"/>
    </p:embeddedFont>
    <p:embeddedFont>
      <p:font typeface="Spline Sans Mono Medium"/>
      <p:regular r:id="rId24"/>
      <p:bold r:id="rId25"/>
      <p:italic r:id="rId26"/>
      <p:boldItalic r:id="rId27"/>
    </p:embeddedFont>
    <p:embeddedFont>
      <p:font typeface="Spline Sans Mon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E213CE2-1984-43ED-9605-89FE68109746}">
  <a:tblStyle styleId="{1E213CE2-1984-43ED-9605-89FE681097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plineSansMonoSemiBold-regular.fntdata"/><Relationship Id="rId22" Type="http://schemas.openxmlformats.org/officeDocument/2006/relationships/font" Target="fonts/SplineSansMonoSemiBold-italic.fntdata"/><Relationship Id="rId21" Type="http://schemas.openxmlformats.org/officeDocument/2006/relationships/font" Target="fonts/SplineSansMonoSemiBold-bold.fntdata"/><Relationship Id="rId24" Type="http://schemas.openxmlformats.org/officeDocument/2006/relationships/font" Target="fonts/SplineSansMonoMedium-regular.fntdata"/><Relationship Id="rId23" Type="http://schemas.openxmlformats.org/officeDocument/2006/relationships/font" Target="fonts/SplineSansMonoSemiBold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plineSansMonoMedium-italic.fntdata"/><Relationship Id="rId25" Type="http://schemas.openxmlformats.org/officeDocument/2006/relationships/font" Target="fonts/SplineSansMonoMedium-bold.fntdata"/><Relationship Id="rId28" Type="http://schemas.openxmlformats.org/officeDocument/2006/relationships/font" Target="fonts/SplineSansMono-regular.fntdata"/><Relationship Id="rId27" Type="http://schemas.openxmlformats.org/officeDocument/2006/relationships/font" Target="fonts/SplineSansMono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plineSans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plineSansMono-boldItalic.fntdata"/><Relationship Id="rId30" Type="http://schemas.openxmlformats.org/officeDocument/2006/relationships/font" Target="fonts/SplineSansMon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EncodeSans-bold.fntdata"/><Relationship Id="rId18" Type="http://schemas.openxmlformats.org/officeDocument/2006/relationships/font" Target="fonts/Encode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6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8" name="Google Shape;166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5" name="Shape 1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" name="Google Shape;1976;g2261b22c25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7" name="Google Shape;1977;g2261b22c25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2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2261b22c25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4" name="Google Shape;1984;g2261b22c25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9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g2261b22c259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1" name="Google Shape;2001;g2261b22c259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2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g172fbf10c5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4" name="Google Shape;1724;g172fbf10c5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7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Google Shape;1758;g24d18ddcd0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9" name="Google Shape;1759;g24d18ddcd0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7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Google Shape;1788;g178092e9dfe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9" name="Google Shape;1789;g178092e9dfe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3" name="Shape 1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Google Shape;1794;g24d18ddcd02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5" name="Google Shape;1795;g24d18ddcd02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8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g24d18ddcd02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0" name="Google Shape;1830;g24d18ddcd02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5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g24d18ddcd02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7" name="Google Shape;1957;g24d18ddcd02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2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g24d18ddcd02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4" name="Google Shape;1964;g24d18ddcd02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9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g24d18ddcd02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1" name="Google Shape;1971;g24d18ddcd02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361175" y="1619627"/>
            <a:ext cx="6421500" cy="157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671600" y="3189980"/>
            <a:ext cx="5919300" cy="969000"/>
          </a:xfrm>
          <a:prstGeom prst="rect">
            <a:avLst/>
          </a:prstGeom>
          <a:solidFill>
            <a:schemeClr val="lt2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50" y="375475"/>
            <a:ext cx="9138600" cy="4782655"/>
            <a:chOff x="50" y="375475"/>
            <a:chExt cx="9138600" cy="4782655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348425" y="375499"/>
              <a:ext cx="8447150" cy="4782632"/>
              <a:chOff x="348425" y="537175"/>
              <a:chExt cx="8447150" cy="4620900"/>
            </a:xfrm>
          </p:grpSpPr>
          <p:cxnSp>
            <p:nvCxnSpPr>
              <p:cNvPr id="13" name="Google Shape;13;p2"/>
              <p:cNvCxnSpPr/>
              <p:nvPr/>
            </p:nvCxnSpPr>
            <p:spPr>
              <a:xfrm>
                <a:off x="348425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" name="Google Shape;14;p2"/>
              <p:cNvCxnSpPr/>
              <p:nvPr/>
            </p:nvCxnSpPr>
            <p:spPr>
              <a:xfrm>
                <a:off x="732386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" name="Google Shape;15;p2"/>
              <p:cNvCxnSpPr/>
              <p:nvPr/>
            </p:nvCxnSpPr>
            <p:spPr>
              <a:xfrm>
                <a:off x="1116348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1500309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1884270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>
                <a:off x="2268232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>
                <a:off x="2652193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>
                <a:off x="3036155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>
                <a:off x="3420116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>
                <a:off x="3804077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" name="Google Shape;23;p2"/>
              <p:cNvCxnSpPr/>
              <p:nvPr/>
            </p:nvCxnSpPr>
            <p:spPr>
              <a:xfrm>
                <a:off x="4188039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" name="Google Shape;24;p2"/>
              <p:cNvCxnSpPr/>
              <p:nvPr/>
            </p:nvCxnSpPr>
            <p:spPr>
              <a:xfrm>
                <a:off x="4572000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" name="Google Shape;25;p2"/>
              <p:cNvCxnSpPr/>
              <p:nvPr/>
            </p:nvCxnSpPr>
            <p:spPr>
              <a:xfrm>
                <a:off x="4955961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" name="Google Shape;26;p2"/>
              <p:cNvCxnSpPr/>
              <p:nvPr/>
            </p:nvCxnSpPr>
            <p:spPr>
              <a:xfrm>
                <a:off x="5339923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" name="Google Shape;27;p2"/>
              <p:cNvCxnSpPr/>
              <p:nvPr/>
            </p:nvCxnSpPr>
            <p:spPr>
              <a:xfrm>
                <a:off x="5723884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>
                <a:off x="6107845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" name="Google Shape;29;p2"/>
              <p:cNvCxnSpPr/>
              <p:nvPr/>
            </p:nvCxnSpPr>
            <p:spPr>
              <a:xfrm>
                <a:off x="6491807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6875768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" name="Google Shape;31;p2"/>
              <p:cNvCxnSpPr/>
              <p:nvPr/>
            </p:nvCxnSpPr>
            <p:spPr>
              <a:xfrm>
                <a:off x="7259730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>
                <a:off x="7643691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" name="Google Shape;33;p2"/>
              <p:cNvCxnSpPr/>
              <p:nvPr/>
            </p:nvCxnSpPr>
            <p:spPr>
              <a:xfrm>
                <a:off x="8027652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>
                <a:off x="8411614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>
                <a:off x="8795575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36" name="Google Shape;36;p2"/>
            <p:cNvCxnSpPr/>
            <p:nvPr/>
          </p:nvCxnSpPr>
          <p:spPr>
            <a:xfrm rot="10800000">
              <a:off x="50" y="375475"/>
              <a:ext cx="91386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" name="Google Shape;37;p2"/>
            <p:cNvCxnSpPr/>
            <p:nvPr/>
          </p:nvCxnSpPr>
          <p:spPr>
            <a:xfrm rot="10800000">
              <a:off x="50" y="716701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" name="Google Shape;38;p2"/>
            <p:cNvCxnSpPr/>
            <p:nvPr/>
          </p:nvCxnSpPr>
          <p:spPr>
            <a:xfrm rot="10800000">
              <a:off x="50" y="1057927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" name="Google Shape;39;p2"/>
            <p:cNvCxnSpPr/>
            <p:nvPr/>
          </p:nvCxnSpPr>
          <p:spPr>
            <a:xfrm rot="10800000">
              <a:off x="50" y="1399153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" name="Google Shape;40;p2"/>
            <p:cNvCxnSpPr/>
            <p:nvPr/>
          </p:nvCxnSpPr>
          <p:spPr>
            <a:xfrm rot="10800000">
              <a:off x="50" y="1740379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" name="Google Shape;41;p2"/>
            <p:cNvCxnSpPr/>
            <p:nvPr/>
          </p:nvCxnSpPr>
          <p:spPr>
            <a:xfrm rot="10800000">
              <a:off x="50" y="2081605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" name="Google Shape;42;p2"/>
            <p:cNvCxnSpPr/>
            <p:nvPr/>
          </p:nvCxnSpPr>
          <p:spPr>
            <a:xfrm rot="10800000">
              <a:off x="50" y="2422831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" name="Google Shape;43;p2"/>
            <p:cNvCxnSpPr/>
            <p:nvPr/>
          </p:nvCxnSpPr>
          <p:spPr>
            <a:xfrm rot="10800000">
              <a:off x="50" y="2764057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" name="Google Shape;44;p2"/>
            <p:cNvCxnSpPr/>
            <p:nvPr/>
          </p:nvCxnSpPr>
          <p:spPr>
            <a:xfrm rot="10800000">
              <a:off x="50" y="3105283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" name="Google Shape;45;p2"/>
            <p:cNvCxnSpPr/>
            <p:nvPr/>
          </p:nvCxnSpPr>
          <p:spPr>
            <a:xfrm rot="10800000">
              <a:off x="50" y="3446509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" name="Google Shape;46;p2"/>
            <p:cNvCxnSpPr/>
            <p:nvPr/>
          </p:nvCxnSpPr>
          <p:spPr>
            <a:xfrm rot="10800000">
              <a:off x="50" y="3787735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" name="Google Shape;47;p2"/>
            <p:cNvCxnSpPr/>
            <p:nvPr/>
          </p:nvCxnSpPr>
          <p:spPr>
            <a:xfrm rot="10800000">
              <a:off x="50" y="4128961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" name="Google Shape;48;p2"/>
            <p:cNvCxnSpPr/>
            <p:nvPr/>
          </p:nvCxnSpPr>
          <p:spPr>
            <a:xfrm rot="10800000">
              <a:off x="50" y="4470187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" name="Google Shape;49;p2"/>
            <p:cNvCxnSpPr/>
            <p:nvPr/>
          </p:nvCxnSpPr>
          <p:spPr>
            <a:xfrm rot="10800000">
              <a:off x="50" y="4811413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0" name="Google Shape;50;p2"/>
          <p:cNvSpPr txBox="1"/>
          <p:nvPr>
            <p:ph idx="2" type="subTitle"/>
          </p:nvPr>
        </p:nvSpPr>
        <p:spPr>
          <a:xfrm>
            <a:off x="720000" y="72900"/>
            <a:ext cx="3854700" cy="2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Spline Sans Mono SemiBold"/>
              <a:buNone/>
              <a:defRPr b="1">
                <a:solidFill>
                  <a:schemeClr val="accent1"/>
                </a:solidFill>
                <a:latin typeface="Spline Sans Mono"/>
                <a:ea typeface="Spline Sans Mono"/>
                <a:cs typeface="Spline Sans Mono"/>
                <a:sym typeface="Spline San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51" name="Google Shape;51;p2"/>
          <p:cNvGrpSpPr/>
          <p:nvPr/>
        </p:nvGrpSpPr>
        <p:grpSpPr>
          <a:xfrm>
            <a:off x="8216100" y="119750"/>
            <a:ext cx="207900" cy="151275"/>
            <a:chOff x="192250" y="119750"/>
            <a:chExt cx="207900" cy="151275"/>
          </a:xfrm>
        </p:grpSpPr>
        <p:cxnSp>
          <p:nvCxnSpPr>
            <p:cNvPr id="52" name="Google Shape;52;p2"/>
            <p:cNvCxnSpPr/>
            <p:nvPr/>
          </p:nvCxnSpPr>
          <p:spPr>
            <a:xfrm>
              <a:off x="192250" y="119750"/>
              <a:ext cx="207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" name="Google Shape;53;p2"/>
            <p:cNvCxnSpPr/>
            <p:nvPr/>
          </p:nvCxnSpPr>
          <p:spPr>
            <a:xfrm>
              <a:off x="192250" y="195388"/>
              <a:ext cx="207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" name="Google Shape;54;p2"/>
            <p:cNvCxnSpPr/>
            <p:nvPr/>
          </p:nvCxnSpPr>
          <p:spPr>
            <a:xfrm>
              <a:off x="192250" y="271025"/>
              <a:ext cx="207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5" name="Google Shape;55;p2"/>
          <p:cNvGrpSpPr/>
          <p:nvPr/>
        </p:nvGrpSpPr>
        <p:grpSpPr>
          <a:xfrm>
            <a:off x="-957706" y="4414567"/>
            <a:ext cx="4057391" cy="1731255"/>
            <a:chOff x="-957706" y="4338367"/>
            <a:chExt cx="4057391" cy="1731255"/>
          </a:xfrm>
        </p:grpSpPr>
        <p:grpSp>
          <p:nvGrpSpPr>
            <p:cNvPr id="56" name="Google Shape;56;p2"/>
            <p:cNvGrpSpPr/>
            <p:nvPr/>
          </p:nvGrpSpPr>
          <p:grpSpPr>
            <a:xfrm>
              <a:off x="-957706" y="4338367"/>
              <a:ext cx="4057391" cy="1466457"/>
              <a:chOff x="1495900" y="3902358"/>
              <a:chExt cx="1693755" cy="612172"/>
            </a:xfrm>
          </p:grpSpPr>
          <p:sp>
            <p:nvSpPr>
              <p:cNvPr id="57" name="Google Shape;57;p2"/>
              <p:cNvSpPr/>
              <p:nvPr/>
            </p:nvSpPr>
            <p:spPr>
              <a:xfrm>
                <a:off x="2517721" y="3902358"/>
                <a:ext cx="671934" cy="612172"/>
              </a:xfrm>
              <a:custGeom>
                <a:rect b="b" l="l" r="r" t="t"/>
                <a:pathLst>
                  <a:path extrusionOk="0" h="13214" w="14504">
                    <a:moveTo>
                      <a:pt x="7258" y="1"/>
                    </a:moveTo>
                    <a:cubicBezTo>
                      <a:pt x="5566" y="1"/>
                      <a:pt x="3874" y="647"/>
                      <a:pt x="2582" y="1938"/>
                    </a:cubicBezTo>
                    <a:cubicBezTo>
                      <a:pt x="0" y="4508"/>
                      <a:pt x="0" y="8694"/>
                      <a:pt x="2582" y="11276"/>
                    </a:cubicBezTo>
                    <a:cubicBezTo>
                      <a:pt x="3874" y="12568"/>
                      <a:pt x="5566" y="13214"/>
                      <a:pt x="7258" y="13214"/>
                    </a:cubicBezTo>
                    <a:cubicBezTo>
                      <a:pt x="8950" y="13214"/>
                      <a:pt x="10642" y="12568"/>
                      <a:pt x="11933" y="11276"/>
                    </a:cubicBezTo>
                    <a:cubicBezTo>
                      <a:pt x="14503" y="8694"/>
                      <a:pt x="14503" y="4508"/>
                      <a:pt x="11933" y="1938"/>
                    </a:cubicBezTo>
                    <a:cubicBezTo>
                      <a:pt x="10642" y="647"/>
                      <a:pt x="8950" y="1"/>
                      <a:pt x="7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1787353" y="3967172"/>
                <a:ext cx="850017" cy="470687"/>
              </a:xfrm>
              <a:custGeom>
                <a:rect b="b" l="l" r="r" t="t"/>
                <a:pathLst>
                  <a:path extrusionOk="0" h="10160" w="18348">
                    <a:moveTo>
                      <a:pt x="3599" y="1"/>
                    </a:moveTo>
                    <a:lnTo>
                      <a:pt x="1" y="6610"/>
                    </a:lnTo>
                    <a:lnTo>
                      <a:pt x="4627" y="10159"/>
                    </a:lnTo>
                    <a:lnTo>
                      <a:pt x="4908" y="9877"/>
                    </a:lnTo>
                    <a:cubicBezTo>
                      <a:pt x="6763" y="8023"/>
                      <a:pt x="9195" y="7096"/>
                      <a:pt x="11628" y="7096"/>
                    </a:cubicBezTo>
                    <a:cubicBezTo>
                      <a:pt x="14061" y="7096"/>
                      <a:pt x="16493" y="8023"/>
                      <a:pt x="18347" y="9877"/>
                    </a:cubicBezTo>
                    <a:lnTo>
                      <a:pt x="18347" y="539"/>
                    </a:lnTo>
                    <a:cubicBezTo>
                      <a:pt x="16383" y="2497"/>
                      <a:pt x="13813" y="3477"/>
                      <a:pt x="11242" y="3477"/>
                    </a:cubicBezTo>
                    <a:cubicBezTo>
                      <a:pt x="8672" y="3477"/>
                      <a:pt x="6102" y="2497"/>
                      <a:pt x="4138" y="539"/>
                    </a:cubicBezTo>
                    <a:lnTo>
                      <a:pt x="35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1495900" y="3902358"/>
                <a:ext cx="671934" cy="612172"/>
              </a:xfrm>
              <a:custGeom>
                <a:rect b="b" l="l" r="r" t="t"/>
                <a:pathLst>
                  <a:path extrusionOk="0" h="13214" w="14504">
                    <a:moveTo>
                      <a:pt x="7257" y="1"/>
                    </a:moveTo>
                    <a:cubicBezTo>
                      <a:pt x="5567" y="1"/>
                      <a:pt x="3874" y="647"/>
                      <a:pt x="2583" y="1938"/>
                    </a:cubicBezTo>
                    <a:cubicBezTo>
                      <a:pt x="1" y="4508"/>
                      <a:pt x="1" y="8694"/>
                      <a:pt x="2583" y="11276"/>
                    </a:cubicBezTo>
                    <a:cubicBezTo>
                      <a:pt x="3874" y="12568"/>
                      <a:pt x="5567" y="13214"/>
                      <a:pt x="7257" y="13214"/>
                    </a:cubicBezTo>
                    <a:cubicBezTo>
                      <a:pt x="8948" y="13214"/>
                      <a:pt x="10637" y="12568"/>
                      <a:pt x="11922" y="11276"/>
                    </a:cubicBezTo>
                    <a:cubicBezTo>
                      <a:pt x="14504" y="8694"/>
                      <a:pt x="14504" y="4508"/>
                      <a:pt x="11922" y="1938"/>
                    </a:cubicBezTo>
                    <a:cubicBezTo>
                      <a:pt x="10637" y="647"/>
                      <a:pt x="8948" y="1"/>
                      <a:pt x="7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2048182" y="3967172"/>
                <a:ext cx="850573" cy="470687"/>
              </a:xfrm>
              <a:custGeom>
                <a:rect b="b" l="l" r="r" t="t"/>
                <a:pathLst>
                  <a:path extrusionOk="0" h="10160" w="18360">
                    <a:moveTo>
                      <a:pt x="14749" y="1"/>
                    </a:moveTo>
                    <a:lnTo>
                      <a:pt x="14210" y="539"/>
                    </a:lnTo>
                    <a:cubicBezTo>
                      <a:pt x="12252" y="2497"/>
                      <a:pt x="9682" y="3477"/>
                      <a:pt x="7110" y="3477"/>
                    </a:cubicBezTo>
                    <a:cubicBezTo>
                      <a:pt x="4538" y="3477"/>
                      <a:pt x="1965" y="2497"/>
                      <a:pt x="1" y="539"/>
                    </a:cubicBezTo>
                    <a:lnTo>
                      <a:pt x="1" y="9877"/>
                    </a:lnTo>
                    <a:cubicBezTo>
                      <a:pt x="1861" y="8023"/>
                      <a:pt x="4294" y="7096"/>
                      <a:pt x="6725" y="7096"/>
                    </a:cubicBezTo>
                    <a:cubicBezTo>
                      <a:pt x="9156" y="7096"/>
                      <a:pt x="11585" y="8023"/>
                      <a:pt x="13440" y="9877"/>
                    </a:cubicBezTo>
                    <a:lnTo>
                      <a:pt x="13721" y="10159"/>
                    </a:lnTo>
                    <a:lnTo>
                      <a:pt x="18360" y="6610"/>
                    </a:lnTo>
                    <a:lnTo>
                      <a:pt x="1474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" name="Google Shape;61;p2"/>
            <p:cNvGrpSpPr/>
            <p:nvPr/>
          </p:nvGrpSpPr>
          <p:grpSpPr>
            <a:xfrm>
              <a:off x="-957706" y="4601944"/>
              <a:ext cx="4057391" cy="1467678"/>
              <a:chOff x="1495900" y="4012389"/>
              <a:chExt cx="1693755" cy="612681"/>
            </a:xfrm>
          </p:grpSpPr>
          <p:sp>
            <p:nvSpPr>
              <p:cNvPr id="62" name="Google Shape;62;p2"/>
              <p:cNvSpPr/>
              <p:nvPr/>
            </p:nvSpPr>
            <p:spPr>
              <a:xfrm>
                <a:off x="1787353" y="4077202"/>
                <a:ext cx="850017" cy="471197"/>
              </a:xfrm>
              <a:custGeom>
                <a:rect b="b" l="l" r="r" t="t"/>
                <a:pathLst>
                  <a:path extrusionOk="0" h="10171" w="18348">
                    <a:moveTo>
                      <a:pt x="3599" y="0"/>
                    </a:moveTo>
                    <a:lnTo>
                      <a:pt x="1" y="6609"/>
                    </a:lnTo>
                    <a:lnTo>
                      <a:pt x="4627" y="10170"/>
                    </a:lnTo>
                    <a:lnTo>
                      <a:pt x="4908" y="9889"/>
                    </a:lnTo>
                    <a:cubicBezTo>
                      <a:pt x="6763" y="8035"/>
                      <a:pt x="9195" y="7108"/>
                      <a:pt x="11628" y="7108"/>
                    </a:cubicBezTo>
                    <a:cubicBezTo>
                      <a:pt x="14061" y="7108"/>
                      <a:pt x="16493" y="8035"/>
                      <a:pt x="18347" y="9889"/>
                    </a:cubicBezTo>
                    <a:lnTo>
                      <a:pt x="18347" y="539"/>
                    </a:lnTo>
                    <a:cubicBezTo>
                      <a:pt x="16383" y="2503"/>
                      <a:pt x="13813" y="3485"/>
                      <a:pt x="11242" y="3485"/>
                    </a:cubicBezTo>
                    <a:cubicBezTo>
                      <a:pt x="8672" y="3485"/>
                      <a:pt x="6102" y="2503"/>
                      <a:pt x="4138" y="539"/>
                    </a:cubicBezTo>
                    <a:lnTo>
                      <a:pt x="35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3" name="Google Shape;63;p2"/>
              <p:cNvGrpSpPr/>
              <p:nvPr/>
            </p:nvGrpSpPr>
            <p:grpSpPr>
              <a:xfrm>
                <a:off x="1495900" y="4012389"/>
                <a:ext cx="1693755" cy="612681"/>
                <a:chOff x="1495900" y="4012389"/>
                <a:chExt cx="1693755" cy="612681"/>
              </a:xfrm>
            </p:grpSpPr>
            <p:sp>
              <p:nvSpPr>
                <p:cNvPr id="64" name="Google Shape;64;p2"/>
                <p:cNvSpPr/>
                <p:nvPr/>
              </p:nvSpPr>
              <p:spPr>
                <a:xfrm>
                  <a:off x="2517721" y="4012389"/>
                  <a:ext cx="671934" cy="612681"/>
                </a:xfrm>
                <a:custGeom>
                  <a:rect b="b" l="l" r="r" t="t"/>
                  <a:pathLst>
                    <a:path extrusionOk="0" h="13225" w="14504">
                      <a:moveTo>
                        <a:pt x="7258" y="0"/>
                      </a:moveTo>
                      <a:cubicBezTo>
                        <a:pt x="5566" y="0"/>
                        <a:pt x="3874" y="646"/>
                        <a:pt x="2582" y="1938"/>
                      </a:cubicBezTo>
                      <a:cubicBezTo>
                        <a:pt x="0" y="4520"/>
                        <a:pt x="0" y="8705"/>
                        <a:pt x="2582" y="11288"/>
                      </a:cubicBezTo>
                      <a:cubicBezTo>
                        <a:pt x="3874" y="12579"/>
                        <a:pt x="5566" y="13225"/>
                        <a:pt x="7258" y="13225"/>
                      </a:cubicBezTo>
                      <a:cubicBezTo>
                        <a:pt x="8950" y="13225"/>
                        <a:pt x="10642" y="12579"/>
                        <a:pt x="11933" y="11288"/>
                      </a:cubicBezTo>
                      <a:cubicBezTo>
                        <a:pt x="14503" y="8705"/>
                        <a:pt x="14503" y="4520"/>
                        <a:pt x="11933" y="1938"/>
                      </a:cubicBezTo>
                      <a:cubicBezTo>
                        <a:pt x="10642" y="646"/>
                        <a:pt x="8950" y="0"/>
                        <a:pt x="725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" name="Google Shape;65;p2"/>
                <p:cNvSpPr/>
                <p:nvPr/>
              </p:nvSpPr>
              <p:spPr>
                <a:xfrm>
                  <a:off x="1495900" y="4012389"/>
                  <a:ext cx="671934" cy="612681"/>
                </a:xfrm>
                <a:custGeom>
                  <a:rect b="b" l="l" r="r" t="t"/>
                  <a:pathLst>
                    <a:path extrusionOk="0" h="13225" w="14504">
                      <a:moveTo>
                        <a:pt x="7257" y="0"/>
                      </a:moveTo>
                      <a:cubicBezTo>
                        <a:pt x="5567" y="0"/>
                        <a:pt x="3874" y="646"/>
                        <a:pt x="2583" y="1938"/>
                      </a:cubicBezTo>
                      <a:cubicBezTo>
                        <a:pt x="1" y="4520"/>
                        <a:pt x="1" y="8705"/>
                        <a:pt x="2583" y="11288"/>
                      </a:cubicBezTo>
                      <a:cubicBezTo>
                        <a:pt x="3874" y="12579"/>
                        <a:pt x="5567" y="13225"/>
                        <a:pt x="7257" y="13225"/>
                      </a:cubicBezTo>
                      <a:cubicBezTo>
                        <a:pt x="8948" y="13225"/>
                        <a:pt x="10637" y="12579"/>
                        <a:pt x="11922" y="11288"/>
                      </a:cubicBezTo>
                      <a:cubicBezTo>
                        <a:pt x="14504" y="8705"/>
                        <a:pt x="14504" y="4520"/>
                        <a:pt x="11922" y="1938"/>
                      </a:cubicBezTo>
                      <a:cubicBezTo>
                        <a:pt x="10637" y="646"/>
                        <a:pt x="8948" y="0"/>
                        <a:pt x="725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>
                  <a:off x="2048182" y="4077202"/>
                  <a:ext cx="850573" cy="471197"/>
                </a:xfrm>
                <a:custGeom>
                  <a:rect b="b" l="l" r="r" t="t"/>
                  <a:pathLst>
                    <a:path extrusionOk="0" h="10171" w="18360">
                      <a:moveTo>
                        <a:pt x="14749" y="0"/>
                      </a:moveTo>
                      <a:lnTo>
                        <a:pt x="14210" y="539"/>
                      </a:lnTo>
                      <a:cubicBezTo>
                        <a:pt x="12252" y="2503"/>
                        <a:pt x="9682" y="3485"/>
                        <a:pt x="7110" y="3485"/>
                      </a:cubicBezTo>
                      <a:cubicBezTo>
                        <a:pt x="4538" y="3485"/>
                        <a:pt x="1965" y="2503"/>
                        <a:pt x="1" y="539"/>
                      </a:cubicBezTo>
                      <a:lnTo>
                        <a:pt x="1" y="9889"/>
                      </a:lnTo>
                      <a:cubicBezTo>
                        <a:pt x="1861" y="8035"/>
                        <a:pt x="4294" y="7108"/>
                        <a:pt x="6725" y="7108"/>
                      </a:cubicBezTo>
                      <a:cubicBezTo>
                        <a:pt x="9156" y="7108"/>
                        <a:pt x="11585" y="8035"/>
                        <a:pt x="13440" y="9889"/>
                      </a:cubicBezTo>
                      <a:lnTo>
                        <a:pt x="13721" y="10170"/>
                      </a:lnTo>
                      <a:lnTo>
                        <a:pt x="18360" y="6609"/>
                      </a:lnTo>
                      <a:lnTo>
                        <a:pt x="1474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67" name="Google Shape;67;p2"/>
          <p:cNvGrpSpPr/>
          <p:nvPr/>
        </p:nvGrpSpPr>
        <p:grpSpPr>
          <a:xfrm rot="-5400000">
            <a:off x="8307807" y="232719"/>
            <a:ext cx="1805449" cy="2078187"/>
            <a:chOff x="5281957" y="3012294"/>
            <a:chExt cx="1805449" cy="2078187"/>
          </a:xfrm>
        </p:grpSpPr>
        <p:sp>
          <p:nvSpPr>
            <p:cNvPr id="68" name="Google Shape;68;p2"/>
            <p:cNvSpPr/>
            <p:nvPr/>
          </p:nvSpPr>
          <p:spPr>
            <a:xfrm>
              <a:off x="6134772" y="3387695"/>
              <a:ext cx="852287" cy="852241"/>
            </a:xfrm>
            <a:custGeom>
              <a:rect b="b" l="l" r="r" t="t"/>
              <a:pathLst>
                <a:path extrusionOk="0" h="18396" w="18397">
                  <a:moveTo>
                    <a:pt x="9192" y="0"/>
                  </a:moveTo>
                  <a:cubicBezTo>
                    <a:pt x="4113" y="0"/>
                    <a:pt x="0" y="4112"/>
                    <a:pt x="0" y="9191"/>
                  </a:cubicBezTo>
                  <a:cubicBezTo>
                    <a:pt x="0" y="14271"/>
                    <a:pt x="4113" y="18395"/>
                    <a:pt x="9192" y="18395"/>
                  </a:cubicBezTo>
                  <a:cubicBezTo>
                    <a:pt x="14284" y="18395"/>
                    <a:pt x="18396" y="14271"/>
                    <a:pt x="18396" y="9191"/>
                  </a:cubicBezTo>
                  <a:cubicBezTo>
                    <a:pt x="18396" y="4112"/>
                    <a:pt x="14284" y="0"/>
                    <a:pt x="9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134772" y="3012294"/>
              <a:ext cx="852287" cy="801234"/>
            </a:xfrm>
            <a:custGeom>
              <a:rect b="b" l="l" r="r" t="t"/>
              <a:pathLst>
                <a:path extrusionOk="0" h="17295" w="18397">
                  <a:moveTo>
                    <a:pt x="9192" y="1"/>
                  </a:moveTo>
                  <a:cubicBezTo>
                    <a:pt x="9192" y="4468"/>
                    <a:pt x="5569" y="8103"/>
                    <a:pt x="1102" y="8103"/>
                  </a:cubicBezTo>
                  <a:lnTo>
                    <a:pt x="0" y="8103"/>
                  </a:lnTo>
                  <a:lnTo>
                    <a:pt x="0" y="17294"/>
                  </a:lnTo>
                  <a:lnTo>
                    <a:pt x="18396" y="17294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5708365" y="3762446"/>
              <a:ext cx="852287" cy="852287"/>
            </a:xfrm>
            <a:custGeom>
              <a:rect b="b" l="l" r="r" t="t"/>
              <a:pathLst>
                <a:path extrusionOk="0" h="18397" w="18397">
                  <a:moveTo>
                    <a:pt x="9204" y="1"/>
                  </a:moveTo>
                  <a:cubicBezTo>
                    <a:pt x="4125" y="1"/>
                    <a:pt x="0" y="4126"/>
                    <a:pt x="0" y="9205"/>
                  </a:cubicBezTo>
                  <a:cubicBezTo>
                    <a:pt x="0" y="14285"/>
                    <a:pt x="4125" y="18397"/>
                    <a:pt x="9204" y="18397"/>
                  </a:cubicBezTo>
                  <a:cubicBezTo>
                    <a:pt x="14284" y="18397"/>
                    <a:pt x="18396" y="14285"/>
                    <a:pt x="18396" y="9205"/>
                  </a:cubicBezTo>
                  <a:cubicBezTo>
                    <a:pt x="18396" y="4126"/>
                    <a:pt x="14284" y="1"/>
                    <a:pt x="92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5708365" y="3387695"/>
              <a:ext cx="852287" cy="801188"/>
            </a:xfrm>
            <a:custGeom>
              <a:rect b="b" l="l" r="r" t="t"/>
              <a:pathLst>
                <a:path extrusionOk="0" h="17294" w="18397">
                  <a:moveTo>
                    <a:pt x="9204" y="0"/>
                  </a:moveTo>
                  <a:cubicBezTo>
                    <a:pt x="9204" y="4467"/>
                    <a:pt x="5581" y="8090"/>
                    <a:pt x="1102" y="8090"/>
                  </a:cubicBezTo>
                  <a:lnTo>
                    <a:pt x="0" y="8090"/>
                  </a:lnTo>
                  <a:lnTo>
                    <a:pt x="0" y="17294"/>
                  </a:lnTo>
                  <a:lnTo>
                    <a:pt x="18396" y="1729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5281957" y="4137290"/>
              <a:ext cx="852843" cy="852843"/>
            </a:xfrm>
            <a:custGeom>
              <a:rect b="b" l="l" r="r" t="t"/>
              <a:pathLst>
                <a:path extrusionOk="0" h="18409" w="18409">
                  <a:moveTo>
                    <a:pt x="9204" y="0"/>
                  </a:moveTo>
                  <a:cubicBezTo>
                    <a:pt x="4125" y="0"/>
                    <a:pt x="0" y="4125"/>
                    <a:pt x="0" y="9204"/>
                  </a:cubicBezTo>
                  <a:cubicBezTo>
                    <a:pt x="0" y="14283"/>
                    <a:pt x="4125" y="18408"/>
                    <a:pt x="9204" y="18408"/>
                  </a:cubicBezTo>
                  <a:cubicBezTo>
                    <a:pt x="14284" y="18408"/>
                    <a:pt x="18408" y="14283"/>
                    <a:pt x="18408" y="9204"/>
                  </a:cubicBezTo>
                  <a:cubicBezTo>
                    <a:pt x="18408" y="4125"/>
                    <a:pt x="14284" y="0"/>
                    <a:pt x="92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5281957" y="3762446"/>
              <a:ext cx="852843" cy="801280"/>
            </a:xfrm>
            <a:custGeom>
              <a:rect b="b" l="l" r="r" t="t"/>
              <a:pathLst>
                <a:path extrusionOk="0" h="17296" w="18409">
                  <a:moveTo>
                    <a:pt x="9204" y="1"/>
                  </a:moveTo>
                  <a:cubicBezTo>
                    <a:pt x="9204" y="319"/>
                    <a:pt x="9192" y="637"/>
                    <a:pt x="9155" y="944"/>
                  </a:cubicBezTo>
                  <a:cubicBezTo>
                    <a:pt x="8690" y="4970"/>
                    <a:pt x="5263" y="8091"/>
                    <a:pt x="1114" y="8091"/>
                  </a:cubicBezTo>
                  <a:lnTo>
                    <a:pt x="0" y="8091"/>
                  </a:lnTo>
                  <a:lnTo>
                    <a:pt x="0" y="17295"/>
                  </a:lnTo>
                  <a:lnTo>
                    <a:pt x="18408" y="17295"/>
                  </a:lnTo>
                  <a:lnTo>
                    <a:pt x="184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4" name="Google Shape;74;p2"/>
            <p:cNvGrpSpPr/>
            <p:nvPr/>
          </p:nvGrpSpPr>
          <p:grpSpPr>
            <a:xfrm>
              <a:off x="5382351" y="3112642"/>
              <a:ext cx="1705056" cy="1977839"/>
              <a:chOff x="5382351" y="3112642"/>
              <a:chExt cx="1705056" cy="1977839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6235120" y="3487996"/>
                <a:ext cx="852287" cy="852333"/>
              </a:xfrm>
              <a:custGeom>
                <a:rect b="b" l="l" r="r" t="t"/>
                <a:pathLst>
                  <a:path extrusionOk="0" h="18398" w="18397">
                    <a:moveTo>
                      <a:pt x="9192" y="1"/>
                    </a:moveTo>
                    <a:cubicBezTo>
                      <a:pt x="4113" y="1"/>
                      <a:pt x="1" y="4113"/>
                      <a:pt x="1" y="9193"/>
                    </a:cubicBezTo>
                    <a:cubicBezTo>
                      <a:pt x="1" y="14285"/>
                      <a:pt x="4113" y="18397"/>
                      <a:pt x="9192" y="18397"/>
                    </a:cubicBezTo>
                    <a:cubicBezTo>
                      <a:pt x="14284" y="18397"/>
                      <a:pt x="18396" y="14285"/>
                      <a:pt x="18396" y="9193"/>
                    </a:cubicBezTo>
                    <a:cubicBezTo>
                      <a:pt x="18396" y="4113"/>
                      <a:pt x="14284" y="1"/>
                      <a:pt x="91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6235120" y="3112642"/>
                <a:ext cx="852287" cy="801280"/>
              </a:xfrm>
              <a:custGeom>
                <a:rect b="b" l="l" r="r" t="t"/>
                <a:pathLst>
                  <a:path extrusionOk="0" h="17296" w="18397">
                    <a:moveTo>
                      <a:pt x="9205" y="1"/>
                    </a:moveTo>
                    <a:cubicBezTo>
                      <a:pt x="9205" y="4480"/>
                      <a:pt x="5569" y="8103"/>
                      <a:pt x="1102" y="8103"/>
                    </a:cubicBezTo>
                    <a:lnTo>
                      <a:pt x="1" y="8103"/>
                    </a:lnTo>
                    <a:lnTo>
                      <a:pt x="1" y="17295"/>
                    </a:lnTo>
                    <a:lnTo>
                      <a:pt x="18396" y="17295"/>
                    </a:lnTo>
                    <a:lnTo>
                      <a:pt x="183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5808712" y="3862840"/>
                <a:ext cx="852287" cy="852843"/>
              </a:xfrm>
              <a:custGeom>
                <a:rect b="b" l="l" r="r" t="t"/>
                <a:pathLst>
                  <a:path extrusionOk="0" h="18409" w="18397">
                    <a:moveTo>
                      <a:pt x="9205" y="1"/>
                    </a:moveTo>
                    <a:cubicBezTo>
                      <a:pt x="4125" y="1"/>
                      <a:pt x="1" y="4125"/>
                      <a:pt x="1" y="9205"/>
                    </a:cubicBezTo>
                    <a:cubicBezTo>
                      <a:pt x="1" y="14283"/>
                      <a:pt x="4125" y="18409"/>
                      <a:pt x="9205" y="18409"/>
                    </a:cubicBezTo>
                    <a:cubicBezTo>
                      <a:pt x="14284" y="18409"/>
                      <a:pt x="18396" y="14283"/>
                      <a:pt x="18396" y="9205"/>
                    </a:cubicBezTo>
                    <a:cubicBezTo>
                      <a:pt x="18396" y="4125"/>
                      <a:pt x="14284" y="1"/>
                      <a:pt x="92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5808712" y="3487996"/>
                <a:ext cx="852843" cy="801280"/>
              </a:xfrm>
              <a:custGeom>
                <a:rect b="b" l="l" r="r" t="t"/>
                <a:pathLst>
                  <a:path extrusionOk="0" h="17296" w="18409">
                    <a:moveTo>
                      <a:pt x="9205" y="1"/>
                    </a:moveTo>
                    <a:cubicBezTo>
                      <a:pt x="9205" y="4469"/>
                      <a:pt x="5582" y="8092"/>
                      <a:pt x="1103" y="8092"/>
                    </a:cubicBezTo>
                    <a:lnTo>
                      <a:pt x="1" y="8092"/>
                    </a:lnTo>
                    <a:lnTo>
                      <a:pt x="1" y="17296"/>
                    </a:lnTo>
                    <a:lnTo>
                      <a:pt x="18409" y="17296"/>
                    </a:lnTo>
                    <a:lnTo>
                      <a:pt x="1840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5382351" y="4238240"/>
                <a:ext cx="852797" cy="852241"/>
              </a:xfrm>
              <a:custGeom>
                <a:rect b="b" l="l" r="r" t="t"/>
                <a:pathLst>
                  <a:path extrusionOk="0" h="18396" w="18408">
                    <a:moveTo>
                      <a:pt x="9204" y="0"/>
                    </a:moveTo>
                    <a:cubicBezTo>
                      <a:pt x="4124" y="0"/>
                      <a:pt x="0" y="4112"/>
                      <a:pt x="0" y="9191"/>
                    </a:cubicBezTo>
                    <a:cubicBezTo>
                      <a:pt x="0" y="14271"/>
                      <a:pt x="4124" y="18395"/>
                      <a:pt x="9204" y="18395"/>
                    </a:cubicBezTo>
                    <a:cubicBezTo>
                      <a:pt x="14283" y="18395"/>
                      <a:pt x="18408" y="14271"/>
                      <a:pt x="18408" y="9191"/>
                    </a:cubicBezTo>
                    <a:cubicBezTo>
                      <a:pt x="18408" y="4112"/>
                      <a:pt x="14283" y="0"/>
                      <a:pt x="92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5382351" y="3862840"/>
                <a:ext cx="852797" cy="801234"/>
              </a:xfrm>
              <a:custGeom>
                <a:rect b="b" l="l" r="r" t="t"/>
                <a:pathLst>
                  <a:path extrusionOk="0" h="17295" w="18408">
                    <a:moveTo>
                      <a:pt x="9204" y="1"/>
                    </a:moveTo>
                    <a:cubicBezTo>
                      <a:pt x="9204" y="319"/>
                      <a:pt x="9191" y="637"/>
                      <a:pt x="9155" y="943"/>
                    </a:cubicBezTo>
                    <a:cubicBezTo>
                      <a:pt x="8690" y="4970"/>
                      <a:pt x="5263" y="8103"/>
                      <a:pt x="1113" y="8103"/>
                    </a:cubicBezTo>
                    <a:lnTo>
                      <a:pt x="0" y="8103"/>
                    </a:lnTo>
                    <a:lnTo>
                      <a:pt x="0" y="17294"/>
                    </a:lnTo>
                    <a:lnTo>
                      <a:pt x="18408" y="17294"/>
                    </a:lnTo>
                    <a:lnTo>
                      <a:pt x="1840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" name="Google Shape;553;p11"/>
          <p:cNvGrpSpPr/>
          <p:nvPr/>
        </p:nvGrpSpPr>
        <p:grpSpPr>
          <a:xfrm>
            <a:off x="50" y="375475"/>
            <a:ext cx="9138600" cy="4782655"/>
            <a:chOff x="50" y="375475"/>
            <a:chExt cx="9138600" cy="4782655"/>
          </a:xfrm>
        </p:grpSpPr>
        <p:grpSp>
          <p:nvGrpSpPr>
            <p:cNvPr id="554" name="Google Shape;554;p11"/>
            <p:cNvGrpSpPr/>
            <p:nvPr/>
          </p:nvGrpSpPr>
          <p:grpSpPr>
            <a:xfrm>
              <a:off x="348425" y="375499"/>
              <a:ext cx="8447150" cy="4782632"/>
              <a:chOff x="348425" y="537175"/>
              <a:chExt cx="8447150" cy="4620900"/>
            </a:xfrm>
          </p:grpSpPr>
          <p:cxnSp>
            <p:nvCxnSpPr>
              <p:cNvPr id="555" name="Google Shape;555;p11"/>
              <p:cNvCxnSpPr/>
              <p:nvPr/>
            </p:nvCxnSpPr>
            <p:spPr>
              <a:xfrm>
                <a:off x="348425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6" name="Google Shape;556;p11"/>
              <p:cNvCxnSpPr/>
              <p:nvPr/>
            </p:nvCxnSpPr>
            <p:spPr>
              <a:xfrm>
                <a:off x="732386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7" name="Google Shape;557;p11"/>
              <p:cNvCxnSpPr/>
              <p:nvPr/>
            </p:nvCxnSpPr>
            <p:spPr>
              <a:xfrm>
                <a:off x="1116348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8" name="Google Shape;558;p11"/>
              <p:cNvCxnSpPr/>
              <p:nvPr/>
            </p:nvCxnSpPr>
            <p:spPr>
              <a:xfrm>
                <a:off x="1500309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9" name="Google Shape;559;p11"/>
              <p:cNvCxnSpPr/>
              <p:nvPr/>
            </p:nvCxnSpPr>
            <p:spPr>
              <a:xfrm>
                <a:off x="1884270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0" name="Google Shape;560;p11"/>
              <p:cNvCxnSpPr/>
              <p:nvPr/>
            </p:nvCxnSpPr>
            <p:spPr>
              <a:xfrm>
                <a:off x="2268232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1" name="Google Shape;561;p11"/>
              <p:cNvCxnSpPr/>
              <p:nvPr/>
            </p:nvCxnSpPr>
            <p:spPr>
              <a:xfrm>
                <a:off x="2652193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2" name="Google Shape;562;p11"/>
              <p:cNvCxnSpPr/>
              <p:nvPr/>
            </p:nvCxnSpPr>
            <p:spPr>
              <a:xfrm>
                <a:off x="3036155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3" name="Google Shape;563;p11"/>
              <p:cNvCxnSpPr/>
              <p:nvPr/>
            </p:nvCxnSpPr>
            <p:spPr>
              <a:xfrm>
                <a:off x="3420116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4" name="Google Shape;564;p11"/>
              <p:cNvCxnSpPr/>
              <p:nvPr/>
            </p:nvCxnSpPr>
            <p:spPr>
              <a:xfrm>
                <a:off x="3804077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5" name="Google Shape;565;p11"/>
              <p:cNvCxnSpPr/>
              <p:nvPr/>
            </p:nvCxnSpPr>
            <p:spPr>
              <a:xfrm>
                <a:off x="4188039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6" name="Google Shape;566;p11"/>
              <p:cNvCxnSpPr/>
              <p:nvPr/>
            </p:nvCxnSpPr>
            <p:spPr>
              <a:xfrm>
                <a:off x="4572000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7" name="Google Shape;567;p11"/>
              <p:cNvCxnSpPr/>
              <p:nvPr/>
            </p:nvCxnSpPr>
            <p:spPr>
              <a:xfrm>
                <a:off x="4955961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8" name="Google Shape;568;p11"/>
              <p:cNvCxnSpPr/>
              <p:nvPr/>
            </p:nvCxnSpPr>
            <p:spPr>
              <a:xfrm>
                <a:off x="5339923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9" name="Google Shape;569;p11"/>
              <p:cNvCxnSpPr/>
              <p:nvPr/>
            </p:nvCxnSpPr>
            <p:spPr>
              <a:xfrm>
                <a:off x="5723884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0" name="Google Shape;570;p11"/>
              <p:cNvCxnSpPr/>
              <p:nvPr/>
            </p:nvCxnSpPr>
            <p:spPr>
              <a:xfrm>
                <a:off x="6107845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1" name="Google Shape;571;p11"/>
              <p:cNvCxnSpPr/>
              <p:nvPr/>
            </p:nvCxnSpPr>
            <p:spPr>
              <a:xfrm>
                <a:off x="6491807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2" name="Google Shape;572;p11"/>
              <p:cNvCxnSpPr/>
              <p:nvPr/>
            </p:nvCxnSpPr>
            <p:spPr>
              <a:xfrm>
                <a:off x="6875768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3" name="Google Shape;573;p11"/>
              <p:cNvCxnSpPr/>
              <p:nvPr/>
            </p:nvCxnSpPr>
            <p:spPr>
              <a:xfrm>
                <a:off x="7259730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4" name="Google Shape;574;p11"/>
              <p:cNvCxnSpPr/>
              <p:nvPr/>
            </p:nvCxnSpPr>
            <p:spPr>
              <a:xfrm>
                <a:off x="7643691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5" name="Google Shape;575;p11"/>
              <p:cNvCxnSpPr/>
              <p:nvPr/>
            </p:nvCxnSpPr>
            <p:spPr>
              <a:xfrm>
                <a:off x="8027652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6" name="Google Shape;576;p11"/>
              <p:cNvCxnSpPr/>
              <p:nvPr/>
            </p:nvCxnSpPr>
            <p:spPr>
              <a:xfrm>
                <a:off x="8411614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7" name="Google Shape;577;p11"/>
              <p:cNvCxnSpPr/>
              <p:nvPr/>
            </p:nvCxnSpPr>
            <p:spPr>
              <a:xfrm>
                <a:off x="8795575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578" name="Google Shape;578;p11"/>
            <p:cNvCxnSpPr/>
            <p:nvPr/>
          </p:nvCxnSpPr>
          <p:spPr>
            <a:xfrm rot="10800000">
              <a:off x="50" y="375475"/>
              <a:ext cx="91386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9" name="Google Shape;579;p11"/>
            <p:cNvCxnSpPr/>
            <p:nvPr/>
          </p:nvCxnSpPr>
          <p:spPr>
            <a:xfrm rot="10800000">
              <a:off x="50" y="716701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0" name="Google Shape;580;p11"/>
            <p:cNvCxnSpPr/>
            <p:nvPr/>
          </p:nvCxnSpPr>
          <p:spPr>
            <a:xfrm rot="10800000">
              <a:off x="50" y="1057927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1" name="Google Shape;581;p11"/>
            <p:cNvCxnSpPr/>
            <p:nvPr/>
          </p:nvCxnSpPr>
          <p:spPr>
            <a:xfrm rot="10800000">
              <a:off x="50" y="1399153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2" name="Google Shape;582;p11"/>
            <p:cNvCxnSpPr/>
            <p:nvPr/>
          </p:nvCxnSpPr>
          <p:spPr>
            <a:xfrm rot="10800000">
              <a:off x="50" y="1740379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3" name="Google Shape;583;p11"/>
            <p:cNvCxnSpPr/>
            <p:nvPr/>
          </p:nvCxnSpPr>
          <p:spPr>
            <a:xfrm rot="10800000">
              <a:off x="50" y="2081605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4" name="Google Shape;584;p11"/>
            <p:cNvCxnSpPr/>
            <p:nvPr/>
          </p:nvCxnSpPr>
          <p:spPr>
            <a:xfrm rot="10800000">
              <a:off x="50" y="2422831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5" name="Google Shape;585;p11"/>
            <p:cNvCxnSpPr/>
            <p:nvPr/>
          </p:nvCxnSpPr>
          <p:spPr>
            <a:xfrm rot="10800000">
              <a:off x="50" y="2764057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6" name="Google Shape;586;p11"/>
            <p:cNvCxnSpPr/>
            <p:nvPr/>
          </p:nvCxnSpPr>
          <p:spPr>
            <a:xfrm rot="10800000">
              <a:off x="50" y="3105283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7" name="Google Shape;587;p11"/>
            <p:cNvCxnSpPr/>
            <p:nvPr/>
          </p:nvCxnSpPr>
          <p:spPr>
            <a:xfrm rot="10800000">
              <a:off x="50" y="3446509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8" name="Google Shape;588;p11"/>
            <p:cNvCxnSpPr/>
            <p:nvPr/>
          </p:nvCxnSpPr>
          <p:spPr>
            <a:xfrm rot="10800000">
              <a:off x="50" y="3787735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9" name="Google Shape;589;p11"/>
            <p:cNvCxnSpPr/>
            <p:nvPr/>
          </p:nvCxnSpPr>
          <p:spPr>
            <a:xfrm rot="10800000">
              <a:off x="50" y="4128961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0" name="Google Shape;590;p11"/>
            <p:cNvCxnSpPr/>
            <p:nvPr/>
          </p:nvCxnSpPr>
          <p:spPr>
            <a:xfrm rot="10800000">
              <a:off x="50" y="4470187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1" name="Google Shape;591;p11"/>
            <p:cNvCxnSpPr/>
            <p:nvPr/>
          </p:nvCxnSpPr>
          <p:spPr>
            <a:xfrm rot="10800000">
              <a:off x="50" y="4811413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92" name="Google Shape;592;p11"/>
          <p:cNvGrpSpPr/>
          <p:nvPr/>
        </p:nvGrpSpPr>
        <p:grpSpPr>
          <a:xfrm>
            <a:off x="8216100" y="119750"/>
            <a:ext cx="207900" cy="151275"/>
            <a:chOff x="192250" y="119750"/>
            <a:chExt cx="207900" cy="151275"/>
          </a:xfrm>
        </p:grpSpPr>
        <p:cxnSp>
          <p:nvCxnSpPr>
            <p:cNvPr id="593" name="Google Shape;593;p11"/>
            <p:cNvCxnSpPr/>
            <p:nvPr/>
          </p:nvCxnSpPr>
          <p:spPr>
            <a:xfrm>
              <a:off x="192250" y="119750"/>
              <a:ext cx="207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4" name="Google Shape;594;p11"/>
            <p:cNvCxnSpPr/>
            <p:nvPr/>
          </p:nvCxnSpPr>
          <p:spPr>
            <a:xfrm>
              <a:off x="192250" y="195388"/>
              <a:ext cx="207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5" name="Google Shape;595;p11"/>
            <p:cNvCxnSpPr/>
            <p:nvPr/>
          </p:nvCxnSpPr>
          <p:spPr>
            <a:xfrm>
              <a:off x="192250" y="271025"/>
              <a:ext cx="207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96" name="Google Shape;596;p11"/>
          <p:cNvGrpSpPr/>
          <p:nvPr/>
        </p:nvGrpSpPr>
        <p:grpSpPr>
          <a:xfrm>
            <a:off x="44" y="4254667"/>
            <a:ext cx="4057391" cy="1731255"/>
            <a:chOff x="-957706" y="4338367"/>
            <a:chExt cx="4057391" cy="1731255"/>
          </a:xfrm>
        </p:grpSpPr>
        <p:grpSp>
          <p:nvGrpSpPr>
            <p:cNvPr id="597" name="Google Shape;597;p11"/>
            <p:cNvGrpSpPr/>
            <p:nvPr/>
          </p:nvGrpSpPr>
          <p:grpSpPr>
            <a:xfrm>
              <a:off x="-957706" y="4338367"/>
              <a:ext cx="4057391" cy="1466457"/>
              <a:chOff x="1495900" y="3902358"/>
              <a:chExt cx="1693755" cy="612172"/>
            </a:xfrm>
          </p:grpSpPr>
          <p:sp>
            <p:nvSpPr>
              <p:cNvPr id="598" name="Google Shape;598;p11"/>
              <p:cNvSpPr/>
              <p:nvPr/>
            </p:nvSpPr>
            <p:spPr>
              <a:xfrm>
                <a:off x="2517721" y="3902358"/>
                <a:ext cx="671934" cy="612172"/>
              </a:xfrm>
              <a:custGeom>
                <a:rect b="b" l="l" r="r" t="t"/>
                <a:pathLst>
                  <a:path extrusionOk="0" h="13214" w="14504">
                    <a:moveTo>
                      <a:pt x="7258" y="1"/>
                    </a:moveTo>
                    <a:cubicBezTo>
                      <a:pt x="5566" y="1"/>
                      <a:pt x="3874" y="647"/>
                      <a:pt x="2582" y="1938"/>
                    </a:cubicBezTo>
                    <a:cubicBezTo>
                      <a:pt x="0" y="4508"/>
                      <a:pt x="0" y="8694"/>
                      <a:pt x="2582" y="11276"/>
                    </a:cubicBezTo>
                    <a:cubicBezTo>
                      <a:pt x="3874" y="12568"/>
                      <a:pt x="5566" y="13214"/>
                      <a:pt x="7258" y="13214"/>
                    </a:cubicBezTo>
                    <a:cubicBezTo>
                      <a:pt x="8950" y="13214"/>
                      <a:pt x="10642" y="12568"/>
                      <a:pt x="11933" y="11276"/>
                    </a:cubicBezTo>
                    <a:cubicBezTo>
                      <a:pt x="14503" y="8694"/>
                      <a:pt x="14503" y="4508"/>
                      <a:pt x="11933" y="1938"/>
                    </a:cubicBezTo>
                    <a:cubicBezTo>
                      <a:pt x="10642" y="647"/>
                      <a:pt x="8950" y="1"/>
                      <a:pt x="7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11"/>
              <p:cNvSpPr/>
              <p:nvPr/>
            </p:nvSpPr>
            <p:spPr>
              <a:xfrm>
                <a:off x="1787353" y="3967172"/>
                <a:ext cx="850017" cy="470687"/>
              </a:xfrm>
              <a:custGeom>
                <a:rect b="b" l="l" r="r" t="t"/>
                <a:pathLst>
                  <a:path extrusionOk="0" h="10160" w="18348">
                    <a:moveTo>
                      <a:pt x="3599" y="1"/>
                    </a:moveTo>
                    <a:lnTo>
                      <a:pt x="1" y="6610"/>
                    </a:lnTo>
                    <a:lnTo>
                      <a:pt x="4627" y="10159"/>
                    </a:lnTo>
                    <a:lnTo>
                      <a:pt x="4908" y="9877"/>
                    </a:lnTo>
                    <a:cubicBezTo>
                      <a:pt x="6763" y="8023"/>
                      <a:pt x="9195" y="7096"/>
                      <a:pt x="11628" y="7096"/>
                    </a:cubicBezTo>
                    <a:cubicBezTo>
                      <a:pt x="14061" y="7096"/>
                      <a:pt x="16493" y="8023"/>
                      <a:pt x="18347" y="9877"/>
                    </a:cubicBezTo>
                    <a:lnTo>
                      <a:pt x="18347" y="539"/>
                    </a:lnTo>
                    <a:cubicBezTo>
                      <a:pt x="16383" y="2497"/>
                      <a:pt x="13813" y="3477"/>
                      <a:pt x="11242" y="3477"/>
                    </a:cubicBezTo>
                    <a:cubicBezTo>
                      <a:pt x="8672" y="3477"/>
                      <a:pt x="6102" y="2497"/>
                      <a:pt x="4138" y="539"/>
                    </a:cubicBezTo>
                    <a:lnTo>
                      <a:pt x="35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11"/>
              <p:cNvSpPr/>
              <p:nvPr/>
            </p:nvSpPr>
            <p:spPr>
              <a:xfrm>
                <a:off x="1495900" y="3902358"/>
                <a:ext cx="671934" cy="612172"/>
              </a:xfrm>
              <a:custGeom>
                <a:rect b="b" l="l" r="r" t="t"/>
                <a:pathLst>
                  <a:path extrusionOk="0" h="13214" w="14504">
                    <a:moveTo>
                      <a:pt x="7257" y="1"/>
                    </a:moveTo>
                    <a:cubicBezTo>
                      <a:pt x="5567" y="1"/>
                      <a:pt x="3874" y="647"/>
                      <a:pt x="2583" y="1938"/>
                    </a:cubicBezTo>
                    <a:cubicBezTo>
                      <a:pt x="1" y="4508"/>
                      <a:pt x="1" y="8694"/>
                      <a:pt x="2583" y="11276"/>
                    </a:cubicBezTo>
                    <a:cubicBezTo>
                      <a:pt x="3874" y="12568"/>
                      <a:pt x="5567" y="13214"/>
                      <a:pt x="7257" y="13214"/>
                    </a:cubicBezTo>
                    <a:cubicBezTo>
                      <a:pt x="8948" y="13214"/>
                      <a:pt x="10637" y="12568"/>
                      <a:pt x="11922" y="11276"/>
                    </a:cubicBezTo>
                    <a:cubicBezTo>
                      <a:pt x="14504" y="8694"/>
                      <a:pt x="14504" y="4508"/>
                      <a:pt x="11922" y="1938"/>
                    </a:cubicBezTo>
                    <a:cubicBezTo>
                      <a:pt x="10637" y="647"/>
                      <a:pt x="8948" y="1"/>
                      <a:pt x="7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11"/>
              <p:cNvSpPr/>
              <p:nvPr/>
            </p:nvSpPr>
            <p:spPr>
              <a:xfrm>
                <a:off x="2048182" y="3967172"/>
                <a:ext cx="850573" cy="470687"/>
              </a:xfrm>
              <a:custGeom>
                <a:rect b="b" l="l" r="r" t="t"/>
                <a:pathLst>
                  <a:path extrusionOk="0" h="10160" w="18360">
                    <a:moveTo>
                      <a:pt x="14749" y="1"/>
                    </a:moveTo>
                    <a:lnTo>
                      <a:pt x="14210" y="539"/>
                    </a:lnTo>
                    <a:cubicBezTo>
                      <a:pt x="12252" y="2497"/>
                      <a:pt x="9682" y="3477"/>
                      <a:pt x="7110" y="3477"/>
                    </a:cubicBezTo>
                    <a:cubicBezTo>
                      <a:pt x="4538" y="3477"/>
                      <a:pt x="1965" y="2497"/>
                      <a:pt x="1" y="539"/>
                    </a:cubicBezTo>
                    <a:lnTo>
                      <a:pt x="1" y="9877"/>
                    </a:lnTo>
                    <a:cubicBezTo>
                      <a:pt x="1861" y="8023"/>
                      <a:pt x="4294" y="7096"/>
                      <a:pt x="6725" y="7096"/>
                    </a:cubicBezTo>
                    <a:cubicBezTo>
                      <a:pt x="9156" y="7096"/>
                      <a:pt x="11585" y="8023"/>
                      <a:pt x="13440" y="9877"/>
                    </a:cubicBezTo>
                    <a:lnTo>
                      <a:pt x="13721" y="10159"/>
                    </a:lnTo>
                    <a:lnTo>
                      <a:pt x="18360" y="6610"/>
                    </a:lnTo>
                    <a:lnTo>
                      <a:pt x="1474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2" name="Google Shape;602;p11"/>
            <p:cNvGrpSpPr/>
            <p:nvPr/>
          </p:nvGrpSpPr>
          <p:grpSpPr>
            <a:xfrm>
              <a:off x="-957706" y="4601944"/>
              <a:ext cx="4057391" cy="1467678"/>
              <a:chOff x="1495900" y="4012389"/>
              <a:chExt cx="1693755" cy="612681"/>
            </a:xfrm>
          </p:grpSpPr>
          <p:sp>
            <p:nvSpPr>
              <p:cNvPr id="603" name="Google Shape;603;p11"/>
              <p:cNvSpPr/>
              <p:nvPr/>
            </p:nvSpPr>
            <p:spPr>
              <a:xfrm>
                <a:off x="1787353" y="4077202"/>
                <a:ext cx="850017" cy="471197"/>
              </a:xfrm>
              <a:custGeom>
                <a:rect b="b" l="l" r="r" t="t"/>
                <a:pathLst>
                  <a:path extrusionOk="0" h="10171" w="18348">
                    <a:moveTo>
                      <a:pt x="3599" y="0"/>
                    </a:moveTo>
                    <a:lnTo>
                      <a:pt x="1" y="6609"/>
                    </a:lnTo>
                    <a:lnTo>
                      <a:pt x="4627" y="10170"/>
                    </a:lnTo>
                    <a:lnTo>
                      <a:pt x="4908" y="9889"/>
                    </a:lnTo>
                    <a:cubicBezTo>
                      <a:pt x="6763" y="8035"/>
                      <a:pt x="9195" y="7108"/>
                      <a:pt x="11628" y="7108"/>
                    </a:cubicBezTo>
                    <a:cubicBezTo>
                      <a:pt x="14061" y="7108"/>
                      <a:pt x="16493" y="8035"/>
                      <a:pt x="18347" y="9889"/>
                    </a:cubicBezTo>
                    <a:lnTo>
                      <a:pt x="18347" y="539"/>
                    </a:lnTo>
                    <a:cubicBezTo>
                      <a:pt x="16383" y="2503"/>
                      <a:pt x="13813" y="3485"/>
                      <a:pt x="11242" y="3485"/>
                    </a:cubicBezTo>
                    <a:cubicBezTo>
                      <a:pt x="8672" y="3485"/>
                      <a:pt x="6102" y="2503"/>
                      <a:pt x="4138" y="539"/>
                    </a:cubicBezTo>
                    <a:lnTo>
                      <a:pt x="35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04" name="Google Shape;604;p11"/>
              <p:cNvGrpSpPr/>
              <p:nvPr/>
            </p:nvGrpSpPr>
            <p:grpSpPr>
              <a:xfrm>
                <a:off x="1495900" y="4012389"/>
                <a:ext cx="1693755" cy="612681"/>
                <a:chOff x="1495900" y="4012389"/>
                <a:chExt cx="1693755" cy="612681"/>
              </a:xfrm>
            </p:grpSpPr>
            <p:sp>
              <p:nvSpPr>
                <p:cNvPr id="605" name="Google Shape;605;p11"/>
                <p:cNvSpPr/>
                <p:nvPr/>
              </p:nvSpPr>
              <p:spPr>
                <a:xfrm>
                  <a:off x="2517721" y="4012389"/>
                  <a:ext cx="671934" cy="612681"/>
                </a:xfrm>
                <a:custGeom>
                  <a:rect b="b" l="l" r="r" t="t"/>
                  <a:pathLst>
                    <a:path extrusionOk="0" h="13225" w="14504">
                      <a:moveTo>
                        <a:pt x="7258" y="0"/>
                      </a:moveTo>
                      <a:cubicBezTo>
                        <a:pt x="5566" y="0"/>
                        <a:pt x="3874" y="646"/>
                        <a:pt x="2582" y="1938"/>
                      </a:cubicBezTo>
                      <a:cubicBezTo>
                        <a:pt x="0" y="4520"/>
                        <a:pt x="0" y="8705"/>
                        <a:pt x="2582" y="11288"/>
                      </a:cubicBezTo>
                      <a:cubicBezTo>
                        <a:pt x="3874" y="12579"/>
                        <a:pt x="5566" y="13225"/>
                        <a:pt x="7258" y="13225"/>
                      </a:cubicBezTo>
                      <a:cubicBezTo>
                        <a:pt x="8950" y="13225"/>
                        <a:pt x="10642" y="12579"/>
                        <a:pt x="11933" y="11288"/>
                      </a:cubicBezTo>
                      <a:cubicBezTo>
                        <a:pt x="14503" y="8705"/>
                        <a:pt x="14503" y="4520"/>
                        <a:pt x="11933" y="1938"/>
                      </a:cubicBezTo>
                      <a:cubicBezTo>
                        <a:pt x="10642" y="646"/>
                        <a:pt x="8950" y="0"/>
                        <a:pt x="725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6" name="Google Shape;606;p11"/>
                <p:cNvSpPr/>
                <p:nvPr/>
              </p:nvSpPr>
              <p:spPr>
                <a:xfrm>
                  <a:off x="1495900" y="4012389"/>
                  <a:ext cx="671934" cy="612681"/>
                </a:xfrm>
                <a:custGeom>
                  <a:rect b="b" l="l" r="r" t="t"/>
                  <a:pathLst>
                    <a:path extrusionOk="0" h="13225" w="14504">
                      <a:moveTo>
                        <a:pt x="7257" y="0"/>
                      </a:moveTo>
                      <a:cubicBezTo>
                        <a:pt x="5567" y="0"/>
                        <a:pt x="3874" y="646"/>
                        <a:pt x="2583" y="1938"/>
                      </a:cubicBezTo>
                      <a:cubicBezTo>
                        <a:pt x="1" y="4520"/>
                        <a:pt x="1" y="8705"/>
                        <a:pt x="2583" y="11288"/>
                      </a:cubicBezTo>
                      <a:cubicBezTo>
                        <a:pt x="3874" y="12579"/>
                        <a:pt x="5567" y="13225"/>
                        <a:pt x="7257" y="13225"/>
                      </a:cubicBezTo>
                      <a:cubicBezTo>
                        <a:pt x="8948" y="13225"/>
                        <a:pt x="10637" y="12579"/>
                        <a:pt x="11922" y="11288"/>
                      </a:cubicBezTo>
                      <a:cubicBezTo>
                        <a:pt x="14504" y="8705"/>
                        <a:pt x="14504" y="4520"/>
                        <a:pt x="11922" y="1938"/>
                      </a:cubicBezTo>
                      <a:cubicBezTo>
                        <a:pt x="10637" y="646"/>
                        <a:pt x="8948" y="0"/>
                        <a:pt x="725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7" name="Google Shape;607;p11"/>
                <p:cNvSpPr/>
                <p:nvPr/>
              </p:nvSpPr>
              <p:spPr>
                <a:xfrm>
                  <a:off x="2048182" y="4077202"/>
                  <a:ext cx="850573" cy="471197"/>
                </a:xfrm>
                <a:custGeom>
                  <a:rect b="b" l="l" r="r" t="t"/>
                  <a:pathLst>
                    <a:path extrusionOk="0" h="10171" w="18360">
                      <a:moveTo>
                        <a:pt x="14749" y="0"/>
                      </a:moveTo>
                      <a:lnTo>
                        <a:pt x="14210" y="539"/>
                      </a:lnTo>
                      <a:cubicBezTo>
                        <a:pt x="12252" y="2503"/>
                        <a:pt x="9682" y="3485"/>
                        <a:pt x="7110" y="3485"/>
                      </a:cubicBezTo>
                      <a:cubicBezTo>
                        <a:pt x="4538" y="3485"/>
                        <a:pt x="1965" y="2503"/>
                        <a:pt x="1" y="539"/>
                      </a:cubicBezTo>
                      <a:lnTo>
                        <a:pt x="1" y="9889"/>
                      </a:lnTo>
                      <a:cubicBezTo>
                        <a:pt x="1861" y="8035"/>
                        <a:pt x="4294" y="7108"/>
                        <a:pt x="6725" y="7108"/>
                      </a:cubicBezTo>
                      <a:cubicBezTo>
                        <a:pt x="9156" y="7108"/>
                        <a:pt x="11585" y="8035"/>
                        <a:pt x="13440" y="9889"/>
                      </a:cubicBezTo>
                      <a:lnTo>
                        <a:pt x="13721" y="10170"/>
                      </a:lnTo>
                      <a:lnTo>
                        <a:pt x="18360" y="6609"/>
                      </a:lnTo>
                      <a:lnTo>
                        <a:pt x="1474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608" name="Google Shape;608;p11"/>
          <p:cNvGrpSpPr/>
          <p:nvPr/>
        </p:nvGrpSpPr>
        <p:grpSpPr>
          <a:xfrm rot="-5400000">
            <a:off x="8307807" y="232719"/>
            <a:ext cx="1805449" cy="2078187"/>
            <a:chOff x="5281957" y="3012294"/>
            <a:chExt cx="1805449" cy="2078187"/>
          </a:xfrm>
        </p:grpSpPr>
        <p:sp>
          <p:nvSpPr>
            <p:cNvPr id="609" name="Google Shape;609;p11"/>
            <p:cNvSpPr/>
            <p:nvPr/>
          </p:nvSpPr>
          <p:spPr>
            <a:xfrm>
              <a:off x="6134772" y="3387695"/>
              <a:ext cx="852287" cy="852241"/>
            </a:xfrm>
            <a:custGeom>
              <a:rect b="b" l="l" r="r" t="t"/>
              <a:pathLst>
                <a:path extrusionOk="0" h="18396" w="18397">
                  <a:moveTo>
                    <a:pt x="9192" y="0"/>
                  </a:moveTo>
                  <a:cubicBezTo>
                    <a:pt x="4113" y="0"/>
                    <a:pt x="0" y="4112"/>
                    <a:pt x="0" y="9191"/>
                  </a:cubicBezTo>
                  <a:cubicBezTo>
                    <a:pt x="0" y="14271"/>
                    <a:pt x="4113" y="18395"/>
                    <a:pt x="9192" y="18395"/>
                  </a:cubicBezTo>
                  <a:cubicBezTo>
                    <a:pt x="14284" y="18395"/>
                    <a:pt x="18396" y="14271"/>
                    <a:pt x="18396" y="9191"/>
                  </a:cubicBezTo>
                  <a:cubicBezTo>
                    <a:pt x="18396" y="4112"/>
                    <a:pt x="14284" y="0"/>
                    <a:pt x="9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1"/>
            <p:cNvSpPr/>
            <p:nvPr/>
          </p:nvSpPr>
          <p:spPr>
            <a:xfrm>
              <a:off x="6134772" y="3012294"/>
              <a:ext cx="852287" cy="801234"/>
            </a:xfrm>
            <a:custGeom>
              <a:rect b="b" l="l" r="r" t="t"/>
              <a:pathLst>
                <a:path extrusionOk="0" h="17295" w="18397">
                  <a:moveTo>
                    <a:pt x="9192" y="1"/>
                  </a:moveTo>
                  <a:cubicBezTo>
                    <a:pt x="9192" y="4468"/>
                    <a:pt x="5569" y="8103"/>
                    <a:pt x="1102" y="8103"/>
                  </a:cubicBezTo>
                  <a:lnTo>
                    <a:pt x="0" y="8103"/>
                  </a:lnTo>
                  <a:lnTo>
                    <a:pt x="0" y="17294"/>
                  </a:lnTo>
                  <a:lnTo>
                    <a:pt x="18396" y="17294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08365" y="3762446"/>
              <a:ext cx="852287" cy="852287"/>
            </a:xfrm>
            <a:custGeom>
              <a:rect b="b" l="l" r="r" t="t"/>
              <a:pathLst>
                <a:path extrusionOk="0" h="18397" w="18397">
                  <a:moveTo>
                    <a:pt x="9204" y="1"/>
                  </a:moveTo>
                  <a:cubicBezTo>
                    <a:pt x="4125" y="1"/>
                    <a:pt x="0" y="4126"/>
                    <a:pt x="0" y="9205"/>
                  </a:cubicBezTo>
                  <a:cubicBezTo>
                    <a:pt x="0" y="14285"/>
                    <a:pt x="4125" y="18397"/>
                    <a:pt x="9204" y="18397"/>
                  </a:cubicBezTo>
                  <a:cubicBezTo>
                    <a:pt x="14284" y="18397"/>
                    <a:pt x="18396" y="14285"/>
                    <a:pt x="18396" y="9205"/>
                  </a:cubicBezTo>
                  <a:cubicBezTo>
                    <a:pt x="18396" y="4126"/>
                    <a:pt x="14284" y="1"/>
                    <a:pt x="92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708365" y="3387695"/>
              <a:ext cx="852287" cy="801188"/>
            </a:xfrm>
            <a:custGeom>
              <a:rect b="b" l="l" r="r" t="t"/>
              <a:pathLst>
                <a:path extrusionOk="0" h="17294" w="18397">
                  <a:moveTo>
                    <a:pt x="9204" y="0"/>
                  </a:moveTo>
                  <a:cubicBezTo>
                    <a:pt x="9204" y="4467"/>
                    <a:pt x="5581" y="8090"/>
                    <a:pt x="1102" y="8090"/>
                  </a:cubicBezTo>
                  <a:lnTo>
                    <a:pt x="0" y="8090"/>
                  </a:lnTo>
                  <a:lnTo>
                    <a:pt x="0" y="17294"/>
                  </a:lnTo>
                  <a:lnTo>
                    <a:pt x="18396" y="1729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1"/>
            <p:cNvSpPr/>
            <p:nvPr/>
          </p:nvSpPr>
          <p:spPr>
            <a:xfrm>
              <a:off x="5281957" y="4137290"/>
              <a:ext cx="852843" cy="852843"/>
            </a:xfrm>
            <a:custGeom>
              <a:rect b="b" l="l" r="r" t="t"/>
              <a:pathLst>
                <a:path extrusionOk="0" h="18409" w="18409">
                  <a:moveTo>
                    <a:pt x="9204" y="0"/>
                  </a:moveTo>
                  <a:cubicBezTo>
                    <a:pt x="4125" y="0"/>
                    <a:pt x="0" y="4125"/>
                    <a:pt x="0" y="9204"/>
                  </a:cubicBezTo>
                  <a:cubicBezTo>
                    <a:pt x="0" y="14283"/>
                    <a:pt x="4125" y="18408"/>
                    <a:pt x="9204" y="18408"/>
                  </a:cubicBezTo>
                  <a:cubicBezTo>
                    <a:pt x="14284" y="18408"/>
                    <a:pt x="18408" y="14283"/>
                    <a:pt x="18408" y="9204"/>
                  </a:cubicBezTo>
                  <a:cubicBezTo>
                    <a:pt x="18408" y="4125"/>
                    <a:pt x="14284" y="0"/>
                    <a:pt x="92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1"/>
            <p:cNvSpPr/>
            <p:nvPr/>
          </p:nvSpPr>
          <p:spPr>
            <a:xfrm>
              <a:off x="5281957" y="3762446"/>
              <a:ext cx="852843" cy="801280"/>
            </a:xfrm>
            <a:custGeom>
              <a:rect b="b" l="l" r="r" t="t"/>
              <a:pathLst>
                <a:path extrusionOk="0" h="17296" w="18409">
                  <a:moveTo>
                    <a:pt x="9204" y="1"/>
                  </a:moveTo>
                  <a:cubicBezTo>
                    <a:pt x="9204" y="319"/>
                    <a:pt x="9192" y="637"/>
                    <a:pt x="9155" y="944"/>
                  </a:cubicBezTo>
                  <a:cubicBezTo>
                    <a:pt x="8690" y="4970"/>
                    <a:pt x="5263" y="8091"/>
                    <a:pt x="1114" y="8091"/>
                  </a:cubicBezTo>
                  <a:lnTo>
                    <a:pt x="0" y="8091"/>
                  </a:lnTo>
                  <a:lnTo>
                    <a:pt x="0" y="17295"/>
                  </a:lnTo>
                  <a:lnTo>
                    <a:pt x="18408" y="17295"/>
                  </a:lnTo>
                  <a:lnTo>
                    <a:pt x="184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5" name="Google Shape;615;p11"/>
            <p:cNvGrpSpPr/>
            <p:nvPr/>
          </p:nvGrpSpPr>
          <p:grpSpPr>
            <a:xfrm>
              <a:off x="5382351" y="3112642"/>
              <a:ext cx="1705056" cy="1977839"/>
              <a:chOff x="5382351" y="3112642"/>
              <a:chExt cx="1705056" cy="1977839"/>
            </a:xfrm>
          </p:grpSpPr>
          <p:sp>
            <p:nvSpPr>
              <p:cNvPr id="616" name="Google Shape;616;p11"/>
              <p:cNvSpPr/>
              <p:nvPr/>
            </p:nvSpPr>
            <p:spPr>
              <a:xfrm>
                <a:off x="6235120" y="3487996"/>
                <a:ext cx="852287" cy="852333"/>
              </a:xfrm>
              <a:custGeom>
                <a:rect b="b" l="l" r="r" t="t"/>
                <a:pathLst>
                  <a:path extrusionOk="0" h="18398" w="18397">
                    <a:moveTo>
                      <a:pt x="9192" y="1"/>
                    </a:moveTo>
                    <a:cubicBezTo>
                      <a:pt x="4113" y="1"/>
                      <a:pt x="1" y="4113"/>
                      <a:pt x="1" y="9193"/>
                    </a:cubicBezTo>
                    <a:cubicBezTo>
                      <a:pt x="1" y="14285"/>
                      <a:pt x="4113" y="18397"/>
                      <a:pt x="9192" y="18397"/>
                    </a:cubicBezTo>
                    <a:cubicBezTo>
                      <a:pt x="14284" y="18397"/>
                      <a:pt x="18396" y="14285"/>
                      <a:pt x="18396" y="9193"/>
                    </a:cubicBezTo>
                    <a:cubicBezTo>
                      <a:pt x="18396" y="4113"/>
                      <a:pt x="14284" y="1"/>
                      <a:pt x="91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11"/>
              <p:cNvSpPr/>
              <p:nvPr/>
            </p:nvSpPr>
            <p:spPr>
              <a:xfrm>
                <a:off x="6235120" y="3112642"/>
                <a:ext cx="852287" cy="801280"/>
              </a:xfrm>
              <a:custGeom>
                <a:rect b="b" l="l" r="r" t="t"/>
                <a:pathLst>
                  <a:path extrusionOk="0" h="17296" w="18397">
                    <a:moveTo>
                      <a:pt x="9205" y="1"/>
                    </a:moveTo>
                    <a:cubicBezTo>
                      <a:pt x="9205" y="4480"/>
                      <a:pt x="5569" y="8103"/>
                      <a:pt x="1102" y="8103"/>
                    </a:cubicBezTo>
                    <a:lnTo>
                      <a:pt x="1" y="8103"/>
                    </a:lnTo>
                    <a:lnTo>
                      <a:pt x="1" y="17295"/>
                    </a:lnTo>
                    <a:lnTo>
                      <a:pt x="18396" y="17295"/>
                    </a:lnTo>
                    <a:lnTo>
                      <a:pt x="183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11"/>
              <p:cNvSpPr/>
              <p:nvPr/>
            </p:nvSpPr>
            <p:spPr>
              <a:xfrm>
                <a:off x="5808712" y="3862840"/>
                <a:ext cx="852287" cy="852843"/>
              </a:xfrm>
              <a:custGeom>
                <a:rect b="b" l="l" r="r" t="t"/>
                <a:pathLst>
                  <a:path extrusionOk="0" h="18409" w="18397">
                    <a:moveTo>
                      <a:pt x="9205" y="1"/>
                    </a:moveTo>
                    <a:cubicBezTo>
                      <a:pt x="4125" y="1"/>
                      <a:pt x="1" y="4125"/>
                      <a:pt x="1" y="9205"/>
                    </a:cubicBezTo>
                    <a:cubicBezTo>
                      <a:pt x="1" y="14283"/>
                      <a:pt x="4125" y="18409"/>
                      <a:pt x="9205" y="18409"/>
                    </a:cubicBezTo>
                    <a:cubicBezTo>
                      <a:pt x="14284" y="18409"/>
                      <a:pt x="18396" y="14283"/>
                      <a:pt x="18396" y="9205"/>
                    </a:cubicBezTo>
                    <a:cubicBezTo>
                      <a:pt x="18396" y="4125"/>
                      <a:pt x="14284" y="1"/>
                      <a:pt x="92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11"/>
              <p:cNvSpPr/>
              <p:nvPr/>
            </p:nvSpPr>
            <p:spPr>
              <a:xfrm>
                <a:off x="5808712" y="3487996"/>
                <a:ext cx="852843" cy="801280"/>
              </a:xfrm>
              <a:custGeom>
                <a:rect b="b" l="l" r="r" t="t"/>
                <a:pathLst>
                  <a:path extrusionOk="0" h="17296" w="18409">
                    <a:moveTo>
                      <a:pt x="9205" y="1"/>
                    </a:moveTo>
                    <a:cubicBezTo>
                      <a:pt x="9205" y="4469"/>
                      <a:pt x="5582" y="8092"/>
                      <a:pt x="1103" y="8092"/>
                    </a:cubicBezTo>
                    <a:lnTo>
                      <a:pt x="1" y="8092"/>
                    </a:lnTo>
                    <a:lnTo>
                      <a:pt x="1" y="17296"/>
                    </a:lnTo>
                    <a:lnTo>
                      <a:pt x="18409" y="17296"/>
                    </a:lnTo>
                    <a:lnTo>
                      <a:pt x="1840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11"/>
              <p:cNvSpPr/>
              <p:nvPr/>
            </p:nvSpPr>
            <p:spPr>
              <a:xfrm>
                <a:off x="5382351" y="4238240"/>
                <a:ext cx="852797" cy="852241"/>
              </a:xfrm>
              <a:custGeom>
                <a:rect b="b" l="l" r="r" t="t"/>
                <a:pathLst>
                  <a:path extrusionOk="0" h="18396" w="18408">
                    <a:moveTo>
                      <a:pt x="9204" y="0"/>
                    </a:moveTo>
                    <a:cubicBezTo>
                      <a:pt x="4124" y="0"/>
                      <a:pt x="0" y="4112"/>
                      <a:pt x="0" y="9191"/>
                    </a:cubicBezTo>
                    <a:cubicBezTo>
                      <a:pt x="0" y="14271"/>
                      <a:pt x="4124" y="18395"/>
                      <a:pt x="9204" y="18395"/>
                    </a:cubicBezTo>
                    <a:cubicBezTo>
                      <a:pt x="14283" y="18395"/>
                      <a:pt x="18408" y="14271"/>
                      <a:pt x="18408" y="9191"/>
                    </a:cubicBezTo>
                    <a:cubicBezTo>
                      <a:pt x="18408" y="4112"/>
                      <a:pt x="14283" y="0"/>
                      <a:pt x="92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11"/>
              <p:cNvSpPr/>
              <p:nvPr/>
            </p:nvSpPr>
            <p:spPr>
              <a:xfrm>
                <a:off x="5382351" y="3862840"/>
                <a:ext cx="852797" cy="801234"/>
              </a:xfrm>
              <a:custGeom>
                <a:rect b="b" l="l" r="r" t="t"/>
                <a:pathLst>
                  <a:path extrusionOk="0" h="17295" w="18408">
                    <a:moveTo>
                      <a:pt x="9204" y="1"/>
                    </a:moveTo>
                    <a:cubicBezTo>
                      <a:pt x="9204" y="319"/>
                      <a:pt x="9191" y="637"/>
                      <a:pt x="9155" y="943"/>
                    </a:cubicBezTo>
                    <a:cubicBezTo>
                      <a:pt x="8690" y="4970"/>
                      <a:pt x="5263" y="8103"/>
                      <a:pt x="1113" y="8103"/>
                    </a:cubicBezTo>
                    <a:lnTo>
                      <a:pt x="0" y="8103"/>
                    </a:lnTo>
                    <a:lnTo>
                      <a:pt x="0" y="17294"/>
                    </a:lnTo>
                    <a:lnTo>
                      <a:pt x="18408" y="17294"/>
                    </a:lnTo>
                    <a:lnTo>
                      <a:pt x="1840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22" name="Google Shape;622;p11"/>
          <p:cNvSpPr txBox="1"/>
          <p:nvPr>
            <p:ph idx="1" type="subTitle"/>
          </p:nvPr>
        </p:nvSpPr>
        <p:spPr>
          <a:xfrm>
            <a:off x="720000" y="72900"/>
            <a:ext cx="7704000" cy="2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Spline Sans Mono SemiBold"/>
              <a:buNone/>
              <a:defRPr b="1">
                <a:solidFill>
                  <a:schemeClr val="accent1"/>
                </a:solidFill>
                <a:latin typeface="Spline Sans Mono"/>
                <a:ea typeface="Spline Sans Mono"/>
                <a:cs typeface="Spline Sans Mono"/>
                <a:sym typeface="Spline Sans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23" name="Google Shape;623;p11"/>
          <p:cNvSpPr txBox="1"/>
          <p:nvPr>
            <p:ph hasCustomPrompt="1" type="title"/>
          </p:nvPr>
        </p:nvSpPr>
        <p:spPr>
          <a:xfrm>
            <a:off x="1109525" y="1178800"/>
            <a:ext cx="6924900" cy="19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24" name="Google Shape;624;p11"/>
          <p:cNvSpPr txBox="1"/>
          <p:nvPr>
            <p:ph idx="2" type="subTitle"/>
          </p:nvPr>
        </p:nvSpPr>
        <p:spPr>
          <a:xfrm>
            <a:off x="1109575" y="3213750"/>
            <a:ext cx="6924900" cy="4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3"/>
          <p:cNvSpPr txBox="1"/>
          <p:nvPr>
            <p:ph type="title"/>
          </p:nvPr>
        </p:nvSpPr>
        <p:spPr>
          <a:xfrm>
            <a:off x="720000" y="49448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8" name="Google Shape;628;p13"/>
          <p:cNvSpPr txBox="1"/>
          <p:nvPr>
            <p:ph hasCustomPrompt="1" idx="2" type="title"/>
          </p:nvPr>
        </p:nvSpPr>
        <p:spPr>
          <a:xfrm>
            <a:off x="742975" y="1509475"/>
            <a:ext cx="883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629" name="Google Shape;629;p13"/>
          <p:cNvSpPr txBox="1"/>
          <p:nvPr>
            <p:ph idx="1" type="subTitle"/>
          </p:nvPr>
        </p:nvSpPr>
        <p:spPr>
          <a:xfrm>
            <a:off x="1662600" y="1394450"/>
            <a:ext cx="2831400" cy="34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b="1" sz="2000">
                <a:latin typeface="Spline Sans Mono"/>
                <a:ea typeface="Spline Sans Mono"/>
                <a:cs typeface="Spline Sans Mono"/>
                <a:sym typeface="Spline San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9pPr>
          </a:lstStyle>
          <a:p/>
        </p:txBody>
      </p:sp>
      <p:sp>
        <p:nvSpPr>
          <p:cNvPr id="630" name="Google Shape;630;p13"/>
          <p:cNvSpPr txBox="1"/>
          <p:nvPr>
            <p:ph idx="3" type="subTitle"/>
          </p:nvPr>
        </p:nvSpPr>
        <p:spPr>
          <a:xfrm>
            <a:off x="1662600" y="1667365"/>
            <a:ext cx="2831400" cy="6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31" name="Google Shape;631;p13"/>
          <p:cNvSpPr txBox="1"/>
          <p:nvPr>
            <p:ph hasCustomPrompt="1" idx="4" type="title"/>
          </p:nvPr>
        </p:nvSpPr>
        <p:spPr>
          <a:xfrm>
            <a:off x="742975" y="2674882"/>
            <a:ext cx="883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632" name="Google Shape;632;p13"/>
          <p:cNvSpPr txBox="1"/>
          <p:nvPr>
            <p:ph idx="5" type="subTitle"/>
          </p:nvPr>
        </p:nvSpPr>
        <p:spPr>
          <a:xfrm>
            <a:off x="1662600" y="2539075"/>
            <a:ext cx="2831400" cy="34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b="1" sz="2000">
                <a:latin typeface="Spline Sans Mono"/>
                <a:ea typeface="Spline Sans Mono"/>
                <a:cs typeface="Spline Sans Mono"/>
                <a:sym typeface="Spline Sans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9pPr>
          </a:lstStyle>
          <a:p/>
        </p:txBody>
      </p:sp>
      <p:sp>
        <p:nvSpPr>
          <p:cNvPr id="633" name="Google Shape;633;p13"/>
          <p:cNvSpPr txBox="1"/>
          <p:nvPr>
            <p:ph idx="6" type="subTitle"/>
          </p:nvPr>
        </p:nvSpPr>
        <p:spPr>
          <a:xfrm>
            <a:off x="1662600" y="2811990"/>
            <a:ext cx="2831400" cy="6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34" name="Google Shape;634;p13"/>
          <p:cNvSpPr txBox="1"/>
          <p:nvPr>
            <p:ph hasCustomPrompt="1" idx="7" type="title"/>
          </p:nvPr>
        </p:nvSpPr>
        <p:spPr>
          <a:xfrm>
            <a:off x="742975" y="3845484"/>
            <a:ext cx="883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/>
          <p:nvPr>
            <p:ph idx="8" type="subTitle"/>
          </p:nvPr>
        </p:nvSpPr>
        <p:spPr>
          <a:xfrm>
            <a:off x="1662600" y="3683700"/>
            <a:ext cx="2831400" cy="34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b="1" sz="2000">
                <a:latin typeface="Spline Sans Mono"/>
                <a:ea typeface="Spline Sans Mono"/>
                <a:cs typeface="Spline Sans Mono"/>
                <a:sym typeface="Spline Sans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9pPr>
          </a:lstStyle>
          <a:p/>
        </p:txBody>
      </p:sp>
      <p:sp>
        <p:nvSpPr>
          <p:cNvPr id="636" name="Google Shape;636;p13"/>
          <p:cNvSpPr txBox="1"/>
          <p:nvPr>
            <p:ph idx="9" type="subTitle"/>
          </p:nvPr>
        </p:nvSpPr>
        <p:spPr>
          <a:xfrm>
            <a:off x="1662600" y="3956615"/>
            <a:ext cx="2831400" cy="6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37" name="Google Shape;637;p13"/>
          <p:cNvSpPr txBox="1"/>
          <p:nvPr>
            <p:ph hasCustomPrompt="1" idx="13" type="title"/>
          </p:nvPr>
        </p:nvSpPr>
        <p:spPr>
          <a:xfrm>
            <a:off x="4679825" y="1509475"/>
            <a:ext cx="862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638" name="Google Shape;638;p13"/>
          <p:cNvSpPr txBox="1"/>
          <p:nvPr>
            <p:ph idx="14" type="subTitle"/>
          </p:nvPr>
        </p:nvSpPr>
        <p:spPr>
          <a:xfrm>
            <a:off x="5592600" y="1394450"/>
            <a:ext cx="2831400" cy="34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b="1" sz="2000">
                <a:latin typeface="Spline Sans Mono"/>
                <a:ea typeface="Spline Sans Mono"/>
                <a:cs typeface="Spline Sans Mono"/>
                <a:sym typeface="Spline Sans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9pPr>
          </a:lstStyle>
          <a:p/>
        </p:txBody>
      </p:sp>
      <p:sp>
        <p:nvSpPr>
          <p:cNvPr id="639" name="Google Shape;639;p13"/>
          <p:cNvSpPr txBox="1"/>
          <p:nvPr>
            <p:ph idx="15" type="subTitle"/>
          </p:nvPr>
        </p:nvSpPr>
        <p:spPr>
          <a:xfrm>
            <a:off x="5592600" y="1667365"/>
            <a:ext cx="2831400" cy="6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40" name="Google Shape;640;p13"/>
          <p:cNvSpPr txBox="1"/>
          <p:nvPr>
            <p:ph hasCustomPrompt="1" idx="16" type="title"/>
          </p:nvPr>
        </p:nvSpPr>
        <p:spPr>
          <a:xfrm>
            <a:off x="4679825" y="2674882"/>
            <a:ext cx="862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641" name="Google Shape;641;p13"/>
          <p:cNvSpPr txBox="1"/>
          <p:nvPr>
            <p:ph idx="17" type="subTitle"/>
          </p:nvPr>
        </p:nvSpPr>
        <p:spPr>
          <a:xfrm>
            <a:off x="5592600" y="2539075"/>
            <a:ext cx="2831400" cy="34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b="1" sz="2000">
                <a:latin typeface="Spline Sans Mono"/>
                <a:ea typeface="Spline Sans Mono"/>
                <a:cs typeface="Spline Sans Mono"/>
                <a:sym typeface="Spline Sans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9pPr>
          </a:lstStyle>
          <a:p/>
        </p:txBody>
      </p:sp>
      <p:sp>
        <p:nvSpPr>
          <p:cNvPr id="642" name="Google Shape;642;p13"/>
          <p:cNvSpPr txBox="1"/>
          <p:nvPr>
            <p:ph idx="18" type="subTitle"/>
          </p:nvPr>
        </p:nvSpPr>
        <p:spPr>
          <a:xfrm>
            <a:off x="5592600" y="2811990"/>
            <a:ext cx="2831400" cy="6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43" name="Google Shape;643;p13"/>
          <p:cNvSpPr txBox="1"/>
          <p:nvPr>
            <p:ph hasCustomPrompt="1" idx="19" type="title"/>
          </p:nvPr>
        </p:nvSpPr>
        <p:spPr>
          <a:xfrm>
            <a:off x="4700837" y="3845484"/>
            <a:ext cx="862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644" name="Google Shape;644;p13"/>
          <p:cNvSpPr txBox="1"/>
          <p:nvPr>
            <p:ph idx="20" type="subTitle"/>
          </p:nvPr>
        </p:nvSpPr>
        <p:spPr>
          <a:xfrm>
            <a:off x="5592600" y="3683700"/>
            <a:ext cx="2831400" cy="34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b="1" sz="2000">
                <a:latin typeface="Spline Sans Mono"/>
                <a:ea typeface="Spline Sans Mono"/>
                <a:cs typeface="Spline Sans Mono"/>
                <a:sym typeface="Spline Sans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9pPr>
          </a:lstStyle>
          <a:p/>
        </p:txBody>
      </p:sp>
      <p:sp>
        <p:nvSpPr>
          <p:cNvPr id="645" name="Google Shape;645;p13"/>
          <p:cNvSpPr txBox="1"/>
          <p:nvPr>
            <p:ph idx="21" type="subTitle"/>
          </p:nvPr>
        </p:nvSpPr>
        <p:spPr>
          <a:xfrm>
            <a:off x="5592600" y="3956615"/>
            <a:ext cx="2831400" cy="6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646" name="Google Shape;646;p13"/>
          <p:cNvGrpSpPr/>
          <p:nvPr/>
        </p:nvGrpSpPr>
        <p:grpSpPr>
          <a:xfrm>
            <a:off x="50" y="375475"/>
            <a:ext cx="9138600" cy="4782655"/>
            <a:chOff x="50" y="375475"/>
            <a:chExt cx="9138600" cy="4782655"/>
          </a:xfrm>
        </p:grpSpPr>
        <p:grpSp>
          <p:nvGrpSpPr>
            <p:cNvPr id="647" name="Google Shape;647;p13"/>
            <p:cNvGrpSpPr/>
            <p:nvPr/>
          </p:nvGrpSpPr>
          <p:grpSpPr>
            <a:xfrm>
              <a:off x="348425" y="375499"/>
              <a:ext cx="8447150" cy="4782632"/>
              <a:chOff x="348425" y="537175"/>
              <a:chExt cx="8447150" cy="4620900"/>
            </a:xfrm>
          </p:grpSpPr>
          <p:cxnSp>
            <p:nvCxnSpPr>
              <p:cNvPr id="648" name="Google Shape;648;p13"/>
              <p:cNvCxnSpPr/>
              <p:nvPr/>
            </p:nvCxnSpPr>
            <p:spPr>
              <a:xfrm>
                <a:off x="348425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9" name="Google Shape;649;p13"/>
              <p:cNvCxnSpPr/>
              <p:nvPr/>
            </p:nvCxnSpPr>
            <p:spPr>
              <a:xfrm>
                <a:off x="732386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0" name="Google Shape;650;p13"/>
              <p:cNvCxnSpPr/>
              <p:nvPr/>
            </p:nvCxnSpPr>
            <p:spPr>
              <a:xfrm>
                <a:off x="1116348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1" name="Google Shape;651;p13"/>
              <p:cNvCxnSpPr/>
              <p:nvPr/>
            </p:nvCxnSpPr>
            <p:spPr>
              <a:xfrm>
                <a:off x="1500309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2" name="Google Shape;652;p13"/>
              <p:cNvCxnSpPr/>
              <p:nvPr/>
            </p:nvCxnSpPr>
            <p:spPr>
              <a:xfrm>
                <a:off x="1884270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3" name="Google Shape;653;p13"/>
              <p:cNvCxnSpPr/>
              <p:nvPr/>
            </p:nvCxnSpPr>
            <p:spPr>
              <a:xfrm>
                <a:off x="2268232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4" name="Google Shape;654;p13"/>
              <p:cNvCxnSpPr/>
              <p:nvPr/>
            </p:nvCxnSpPr>
            <p:spPr>
              <a:xfrm>
                <a:off x="2652193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5" name="Google Shape;655;p13"/>
              <p:cNvCxnSpPr/>
              <p:nvPr/>
            </p:nvCxnSpPr>
            <p:spPr>
              <a:xfrm>
                <a:off x="3036155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6" name="Google Shape;656;p13"/>
              <p:cNvCxnSpPr/>
              <p:nvPr/>
            </p:nvCxnSpPr>
            <p:spPr>
              <a:xfrm>
                <a:off x="3420116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7" name="Google Shape;657;p13"/>
              <p:cNvCxnSpPr/>
              <p:nvPr/>
            </p:nvCxnSpPr>
            <p:spPr>
              <a:xfrm>
                <a:off x="3804077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8" name="Google Shape;658;p13"/>
              <p:cNvCxnSpPr/>
              <p:nvPr/>
            </p:nvCxnSpPr>
            <p:spPr>
              <a:xfrm>
                <a:off x="4188039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9" name="Google Shape;659;p13"/>
              <p:cNvCxnSpPr/>
              <p:nvPr/>
            </p:nvCxnSpPr>
            <p:spPr>
              <a:xfrm>
                <a:off x="4572000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0" name="Google Shape;660;p13"/>
              <p:cNvCxnSpPr/>
              <p:nvPr/>
            </p:nvCxnSpPr>
            <p:spPr>
              <a:xfrm>
                <a:off x="4955961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1" name="Google Shape;661;p13"/>
              <p:cNvCxnSpPr/>
              <p:nvPr/>
            </p:nvCxnSpPr>
            <p:spPr>
              <a:xfrm>
                <a:off x="5339923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2" name="Google Shape;662;p13"/>
              <p:cNvCxnSpPr/>
              <p:nvPr/>
            </p:nvCxnSpPr>
            <p:spPr>
              <a:xfrm>
                <a:off x="5723884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3" name="Google Shape;663;p13"/>
              <p:cNvCxnSpPr/>
              <p:nvPr/>
            </p:nvCxnSpPr>
            <p:spPr>
              <a:xfrm>
                <a:off x="6107845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4" name="Google Shape;664;p13"/>
              <p:cNvCxnSpPr/>
              <p:nvPr/>
            </p:nvCxnSpPr>
            <p:spPr>
              <a:xfrm>
                <a:off x="6491807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5" name="Google Shape;665;p13"/>
              <p:cNvCxnSpPr/>
              <p:nvPr/>
            </p:nvCxnSpPr>
            <p:spPr>
              <a:xfrm>
                <a:off x="6875768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6" name="Google Shape;666;p13"/>
              <p:cNvCxnSpPr/>
              <p:nvPr/>
            </p:nvCxnSpPr>
            <p:spPr>
              <a:xfrm>
                <a:off x="7259730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7" name="Google Shape;667;p13"/>
              <p:cNvCxnSpPr/>
              <p:nvPr/>
            </p:nvCxnSpPr>
            <p:spPr>
              <a:xfrm>
                <a:off x="7643691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8" name="Google Shape;668;p13"/>
              <p:cNvCxnSpPr/>
              <p:nvPr/>
            </p:nvCxnSpPr>
            <p:spPr>
              <a:xfrm>
                <a:off x="8027652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9" name="Google Shape;669;p13"/>
              <p:cNvCxnSpPr/>
              <p:nvPr/>
            </p:nvCxnSpPr>
            <p:spPr>
              <a:xfrm>
                <a:off x="8411614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0" name="Google Shape;670;p13"/>
              <p:cNvCxnSpPr/>
              <p:nvPr/>
            </p:nvCxnSpPr>
            <p:spPr>
              <a:xfrm>
                <a:off x="8795575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671" name="Google Shape;671;p13"/>
            <p:cNvCxnSpPr/>
            <p:nvPr/>
          </p:nvCxnSpPr>
          <p:spPr>
            <a:xfrm rot="10800000">
              <a:off x="50" y="375475"/>
              <a:ext cx="91386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2" name="Google Shape;672;p13"/>
            <p:cNvCxnSpPr/>
            <p:nvPr/>
          </p:nvCxnSpPr>
          <p:spPr>
            <a:xfrm rot="10800000">
              <a:off x="50" y="716701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3" name="Google Shape;673;p13"/>
            <p:cNvCxnSpPr/>
            <p:nvPr/>
          </p:nvCxnSpPr>
          <p:spPr>
            <a:xfrm rot="10800000">
              <a:off x="50" y="1057927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4" name="Google Shape;674;p13"/>
            <p:cNvCxnSpPr/>
            <p:nvPr/>
          </p:nvCxnSpPr>
          <p:spPr>
            <a:xfrm rot="10800000">
              <a:off x="50" y="1399153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5" name="Google Shape;675;p13"/>
            <p:cNvCxnSpPr/>
            <p:nvPr/>
          </p:nvCxnSpPr>
          <p:spPr>
            <a:xfrm rot="10800000">
              <a:off x="50" y="1740379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6" name="Google Shape;676;p13"/>
            <p:cNvCxnSpPr/>
            <p:nvPr/>
          </p:nvCxnSpPr>
          <p:spPr>
            <a:xfrm rot="10800000">
              <a:off x="50" y="2081605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7" name="Google Shape;677;p13"/>
            <p:cNvCxnSpPr/>
            <p:nvPr/>
          </p:nvCxnSpPr>
          <p:spPr>
            <a:xfrm rot="10800000">
              <a:off x="50" y="2422831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8" name="Google Shape;678;p13"/>
            <p:cNvCxnSpPr/>
            <p:nvPr/>
          </p:nvCxnSpPr>
          <p:spPr>
            <a:xfrm rot="10800000">
              <a:off x="50" y="2764057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9" name="Google Shape;679;p13"/>
            <p:cNvCxnSpPr/>
            <p:nvPr/>
          </p:nvCxnSpPr>
          <p:spPr>
            <a:xfrm rot="10800000">
              <a:off x="50" y="3105283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0" name="Google Shape;680;p13"/>
            <p:cNvCxnSpPr/>
            <p:nvPr/>
          </p:nvCxnSpPr>
          <p:spPr>
            <a:xfrm rot="10800000">
              <a:off x="50" y="3446509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1" name="Google Shape;681;p13"/>
            <p:cNvCxnSpPr/>
            <p:nvPr/>
          </p:nvCxnSpPr>
          <p:spPr>
            <a:xfrm rot="10800000">
              <a:off x="50" y="3787735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2" name="Google Shape;682;p13"/>
            <p:cNvCxnSpPr/>
            <p:nvPr/>
          </p:nvCxnSpPr>
          <p:spPr>
            <a:xfrm rot="10800000">
              <a:off x="50" y="4128961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3" name="Google Shape;683;p13"/>
            <p:cNvCxnSpPr/>
            <p:nvPr/>
          </p:nvCxnSpPr>
          <p:spPr>
            <a:xfrm rot="10800000">
              <a:off x="50" y="4470187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4" name="Google Shape;684;p13"/>
            <p:cNvCxnSpPr/>
            <p:nvPr/>
          </p:nvCxnSpPr>
          <p:spPr>
            <a:xfrm rot="10800000">
              <a:off x="50" y="4811413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85" name="Google Shape;685;p13"/>
          <p:cNvGrpSpPr/>
          <p:nvPr/>
        </p:nvGrpSpPr>
        <p:grpSpPr>
          <a:xfrm>
            <a:off x="8216100" y="119750"/>
            <a:ext cx="207900" cy="151275"/>
            <a:chOff x="192250" y="119750"/>
            <a:chExt cx="207900" cy="151275"/>
          </a:xfrm>
        </p:grpSpPr>
        <p:cxnSp>
          <p:nvCxnSpPr>
            <p:cNvPr id="686" name="Google Shape;686;p13"/>
            <p:cNvCxnSpPr/>
            <p:nvPr/>
          </p:nvCxnSpPr>
          <p:spPr>
            <a:xfrm>
              <a:off x="192250" y="119750"/>
              <a:ext cx="207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7" name="Google Shape;687;p13"/>
            <p:cNvCxnSpPr/>
            <p:nvPr/>
          </p:nvCxnSpPr>
          <p:spPr>
            <a:xfrm>
              <a:off x="192250" y="195388"/>
              <a:ext cx="207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8" name="Google Shape;688;p13"/>
            <p:cNvCxnSpPr/>
            <p:nvPr/>
          </p:nvCxnSpPr>
          <p:spPr>
            <a:xfrm>
              <a:off x="192250" y="271025"/>
              <a:ext cx="207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89" name="Google Shape;689;p13"/>
          <p:cNvGrpSpPr/>
          <p:nvPr/>
        </p:nvGrpSpPr>
        <p:grpSpPr>
          <a:xfrm rot="-5400000">
            <a:off x="7481151" y="2010829"/>
            <a:ext cx="3289273" cy="1403578"/>
            <a:chOff x="1495900" y="3902358"/>
            <a:chExt cx="1693755" cy="722711"/>
          </a:xfrm>
        </p:grpSpPr>
        <p:grpSp>
          <p:nvGrpSpPr>
            <p:cNvPr id="690" name="Google Shape;690;p13"/>
            <p:cNvGrpSpPr/>
            <p:nvPr/>
          </p:nvGrpSpPr>
          <p:grpSpPr>
            <a:xfrm>
              <a:off x="1495900" y="3902358"/>
              <a:ext cx="1693755" cy="612172"/>
              <a:chOff x="1495900" y="3902358"/>
              <a:chExt cx="1693755" cy="612172"/>
            </a:xfrm>
          </p:grpSpPr>
          <p:sp>
            <p:nvSpPr>
              <p:cNvPr id="691" name="Google Shape;691;p13"/>
              <p:cNvSpPr/>
              <p:nvPr/>
            </p:nvSpPr>
            <p:spPr>
              <a:xfrm>
                <a:off x="2517721" y="3902358"/>
                <a:ext cx="671934" cy="612172"/>
              </a:xfrm>
              <a:custGeom>
                <a:rect b="b" l="l" r="r" t="t"/>
                <a:pathLst>
                  <a:path extrusionOk="0" h="13214" w="14504">
                    <a:moveTo>
                      <a:pt x="7258" y="1"/>
                    </a:moveTo>
                    <a:cubicBezTo>
                      <a:pt x="5566" y="1"/>
                      <a:pt x="3874" y="647"/>
                      <a:pt x="2582" y="1938"/>
                    </a:cubicBezTo>
                    <a:cubicBezTo>
                      <a:pt x="0" y="4508"/>
                      <a:pt x="0" y="8694"/>
                      <a:pt x="2582" y="11276"/>
                    </a:cubicBezTo>
                    <a:cubicBezTo>
                      <a:pt x="3874" y="12568"/>
                      <a:pt x="5566" y="13214"/>
                      <a:pt x="7258" y="13214"/>
                    </a:cubicBezTo>
                    <a:cubicBezTo>
                      <a:pt x="8950" y="13214"/>
                      <a:pt x="10642" y="12568"/>
                      <a:pt x="11933" y="11276"/>
                    </a:cubicBezTo>
                    <a:cubicBezTo>
                      <a:pt x="14503" y="8694"/>
                      <a:pt x="14503" y="4508"/>
                      <a:pt x="11933" y="1938"/>
                    </a:cubicBezTo>
                    <a:cubicBezTo>
                      <a:pt x="10642" y="647"/>
                      <a:pt x="8950" y="1"/>
                      <a:pt x="72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13"/>
              <p:cNvSpPr/>
              <p:nvPr/>
            </p:nvSpPr>
            <p:spPr>
              <a:xfrm>
                <a:off x="1787353" y="3967172"/>
                <a:ext cx="850017" cy="470687"/>
              </a:xfrm>
              <a:custGeom>
                <a:rect b="b" l="l" r="r" t="t"/>
                <a:pathLst>
                  <a:path extrusionOk="0" h="10160" w="18348">
                    <a:moveTo>
                      <a:pt x="3599" y="1"/>
                    </a:moveTo>
                    <a:lnTo>
                      <a:pt x="1" y="6610"/>
                    </a:lnTo>
                    <a:lnTo>
                      <a:pt x="4627" y="10159"/>
                    </a:lnTo>
                    <a:lnTo>
                      <a:pt x="4908" y="9877"/>
                    </a:lnTo>
                    <a:cubicBezTo>
                      <a:pt x="6763" y="8023"/>
                      <a:pt x="9195" y="7096"/>
                      <a:pt x="11628" y="7096"/>
                    </a:cubicBezTo>
                    <a:cubicBezTo>
                      <a:pt x="14061" y="7096"/>
                      <a:pt x="16493" y="8023"/>
                      <a:pt x="18347" y="9877"/>
                    </a:cubicBezTo>
                    <a:lnTo>
                      <a:pt x="18347" y="539"/>
                    </a:lnTo>
                    <a:cubicBezTo>
                      <a:pt x="16383" y="2497"/>
                      <a:pt x="13813" y="3477"/>
                      <a:pt x="11242" y="3477"/>
                    </a:cubicBezTo>
                    <a:cubicBezTo>
                      <a:pt x="8672" y="3477"/>
                      <a:pt x="6102" y="2497"/>
                      <a:pt x="4138" y="539"/>
                    </a:cubicBezTo>
                    <a:lnTo>
                      <a:pt x="359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13"/>
              <p:cNvSpPr/>
              <p:nvPr/>
            </p:nvSpPr>
            <p:spPr>
              <a:xfrm>
                <a:off x="1495900" y="3902358"/>
                <a:ext cx="671934" cy="612172"/>
              </a:xfrm>
              <a:custGeom>
                <a:rect b="b" l="l" r="r" t="t"/>
                <a:pathLst>
                  <a:path extrusionOk="0" h="13214" w="14504">
                    <a:moveTo>
                      <a:pt x="7257" y="1"/>
                    </a:moveTo>
                    <a:cubicBezTo>
                      <a:pt x="5567" y="1"/>
                      <a:pt x="3874" y="647"/>
                      <a:pt x="2583" y="1938"/>
                    </a:cubicBezTo>
                    <a:cubicBezTo>
                      <a:pt x="1" y="4508"/>
                      <a:pt x="1" y="8694"/>
                      <a:pt x="2583" y="11276"/>
                    </a:cubicBezTo>
                    <a:cubicBezTo>
                      <a:pt x="3874" y="12568"/>
                      <a:pt x="5567" y="13214"/>
                      <a:pt x="7257" y="13214"/>
                    </a:cubicBezTo>
                    <a:cubicBezTo>
                      <a:pt x="8948" y="13214"/>
                      <a:pt x="10637" y="12568"/>
                      <a:pt x="11922" y="11276"/>
                    </a:cubicBezTo>
                    <a:cubicBezTo>
                      <a:pt x="14504" y="8694"/>
                      <a:pt x="14504" y="4508"/>
                      <a:pt x="11922" y="1938"/>
                    </a:cubicBezTo>
                    <a:cubicBezTo>
                      <a:pt x="10637" y="647"/>
                      <a:pt x="8948" y="1"/>
                      <a:pt x="72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13"/>
              <p:cNvSpPr/>
              <p:nvPr/>
            </p:nvSpPr>
            <p:spPr>
              <a:xfrm>
                <a:off x="2048182" y="3967172"/>
                <a:ext cx="850573" cy="470687"/>
              </a:xfrm>
              <a:custGeom>
                <a:rect b="b" l="l" r="r" t="t"/>
                <a:pathLst>
                  <a:path extrusionOk="0" h="10160" w="18360">
                    <a:moveTo>
                      <a:pt x="14749" y="1"/>
                    </a:moveTo>
                    <a:lnTo>
                      <a:pt x="14210" y="539"/>
                    </a:lnTo>
                    <a:cubicBezTo>
                      <a:pt x="12252" y="2497"/>
                      <a:pt x="9682" y="3477"/>
                      <a:pt x="7110" y="3477"/>
                    </a:cubicBezTo>
                    <a:cubicBezTo>
                      <a:pt x="4538" y="3477"/>
                      <a:pt x="1965" y="2497"/>
                      <a:pt x="1" y="539"/>
                    </a:cubicBezTo>
                    <a:lnTo>
                      <a:pt x="1" y="9877"/>
                    </a:lnTo>
                    <a:cubicBezTo>
                      <a:pt x="1861" y="8023"/>
                      <a:pt x="4294" y="7096"/>
                      <a:pt x="6725" y="7096"/>
                    </a:cubicBezTo>
                    <a:cubicBezTo>
                      <a:pt x="9156" y="7096"/>
                      <a:pt x="11585" y="8023"/>
                      <a:pt x="13440" y="9877"/>
                    </a:cubicBezTo>
                    <a:lnTo>
                      <a:pt x="13721" y="10159"/>
                    </a:lnTo>
                    <a:lnTo>
                      <a:pt x="18360" y="6610"/>
                    </a:lnTo>
                    <a:lnTo>
                      <a:pt x="147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5" name="Google Shape;695;p13"/>
            <p:cNvGrpSpPr/>
            <p:nvPr/>
          </p:nvGrpSpPr>
          <p:grpSpPr>
            <a:xfrm>
              <a:off x="1495900" y="4012389"/>
              <a:ext cx="1693755" cy="612681"/>
              <a:chOff x="1495900" y="4012389"/>
              <a:chExt cx="1693755" cy="612681"/>
            </a:xfrm>
          </p:grpSpPr>
          <p:sp>
            <p:nvSpPr>
              <p:cNvPr id="696" name="Google Shape;696;p13"/>
              <p:cNvSpPr/>
              <p:nvPr/>
            </p:nvSpPr>
            <p:spPr>
              <a:xfrm>
                <a:off x="1787353" y="4077202"/>
                <a:ext cx="850017" cy="471197"/>
              </a:xfrm>
              <a:custGeom>
                <a:rect b="b" l="l" r="r" t="t"/>
                <a:pathLst>
                  <a:path extrusionOk="0" h="10171" w="18348">
                    <a:moveTo>
                      <a:pt x="3599" y="0"/>
                    </a:moveTo>
                    <a:lnTo>
                      <a:pt x="1" y="6609"/>
                    </a:lnTo>
                    <a:lnTo>
                      <a:pt x="4627" y="10170"/>
                    </a:lnTo>
                    <a:lnTo>
                      <a:pt x="4908" y="9889"/>
                    </a:lnTo>
                    <a:cubicBezTo>
                      <a:pt x="6763" y="8035"/>
                      <a:pt x="9195" y="7108"/>
                      <a:pt x="11628" y="7108"/>
                    </a:cubicBezTo>
                    <a:cubicBezTo>
                      <a:pt x="14061" y="7108"/>
                      <a:pt x="16493" y="8035"/>
                      <a:pt x="18347" y="9889"/>
                    </a:cubicBezTo>
                    <a:lnTo>
                      <a:pt x="18347" y="539"/>
                    </a:lnTo>
                    <a:cubicBezTo>
                      <a:pt x="16383" y="2503"/>
                      <a:pt x="13813" y="3485"/>
                      <a:pt x="11242" y="3485"/>
                    </a:cubicBezTo>
                    <a:cubicBezTo>
                      <a:pt x="8672" y="3485"/>
                      <a:pt x="6102" y="2503"/>
                      <a:pt x="4138" y="539"/>
                    </a:cubicBezTo>
                    <a:lnTo>
                      <a:pt x="35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97" name="Google Shape;697;p13"/>
              <p:cNvGrpSpPr/>
              <p:nvPr/>
            </p:nvGrpSpPr>
            <p:grpSpPr>
              <a:xfrm>
                <a:off x="1495900" y="4012389"/>
                <a:ext cx="1693755" cy="612681"/>
                <a:chOff x="1495900" y="4012389"/>
                <a:chExt cx="1693755" cy="612681"/>
              </a:xfrm>
            </p:grpSpPr>
            <p:sp>
              <p:nvSpPr>
                <p:cNvPr id="698" name="Google Shape;698;p13"/>
                <p:cNvSpPr/>
                <p:nvPr/>
              </p:nvSpPr>
              <p:spPr>
                <a:xfrm>
                  <a:off x="2517721" y="4012389"/>
                  <a:ext cx="671934" cy="612681"/>
                </a:xfrm>
                <a:custGeom>
                  <a:rect b="b" l="l" r="r" t="t"/>
                  <a:pathLst>
                    <a:path extrusionOk="0" h="13225" w="14504">
                      <a:moveTo>
                        <a:pt x="7258" y="0"/>
                      </a:moveTo>
                      <a:cubicBezTo>
                        <a:pt x="5566" y="0"/>
                        <a:pt x="3874" y="646"/>
                        <a:pt x="2582" y="1938"/>
                      </a:cubicBezTo>
                      <a:cubicBezTo>
                        <a:pt x="0" y="4520"/>
                        <a:pt x="0" y="8705"/>
                        <a:pt x="2582" y="11288"/>
                      </a:cubicBezTo>
                      <a:cubicBezTo>
                        <a:pt x="3874" y="12579"/>
                        <a:pt x="5566" y="13225"/>
                        <a:pt x="7258" y="13225"/>
                      </a:cubicBezTo>
                      <a:cubicBezTo>
                        <a:pt x="8950" y="13225"/>
                        <a:pt x="10642" y="12579"/>
                        <a:pt x="11933" y="11288"/>
                      </a:cubicBezTo>
                      <a:cubicBezTo>
                        <a:pt x="14503" y="8705"/>
                        <a:pt x="14503" y="4520"/>
                        <a:pt x="11933" y="1938"/>
                      </a:cubicBezTo>
                      <a:cubicBezTo>
                        <a:pt x="10642" y="646"/>
                        <a:pt x="8950" y="0"/>
                        <a:pt x="725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9" name="Google Shape;699;p13"/>
                <p:cNvSpPr/>
                <p:nvPr/>
              </p:nvSpPr>
              <p:spPr>
                <a:xfrm>
                  <a:off x="1495900" y="4012389"/>
                  <a:ext cx="671934" cy="612681"/>
                </a:xfrm>
                <a:custGeom>
                  <a:rect b="b" l="l" r="r" t="t"/>
                  <a:pathLst>
                    <a:path extrusionOk="0" h="13225" w="14504">
                      <a:moveTo>
                        <a:pt x="7257" y="0"/>
                      </a:moveTo>
                      <a:cubicBezTo>
                        <a:pt x="5567" y="0"/>
                        <a:pt x="3874" y="646"/>
                        <a:pt x="2583" y="1938"/>
                      </a:cubicBezTo>
                      <a:cubicBezTo>
                        <a:pt x="1" y="4520"/>
                        <a:pt x="1" y="8705"/>
                        <a:pt x="2583" y="11288"/>
                      </a:cubicBezTo>
                      <a:cubicBezTo>
                        <a:pt x="3874" y="12579"/>
                        <a:pt x="5567" y="13225"/>
                        <a:pt x="7257" y="13225"/>
                      </a:cubicBezTo>
                      <a:cubicBezTo>
                        <a:pt x="8948" y="13225"/>
                        <a:pt x="10637" y="12579"/>
                        <a:pt x="11922" y="11288"/>
                      </a:cubicBezTo>
                      <a:cubicBezTo>
                        <a:pt x="14504" y="8705"/>
                        <a:pt x="14504" y="4520"/>
                        <a:pt x="11922" y="1938"/>
                      </a:cubicBezTo>
                      <a:cubicBezTo>
                        <a:pt x="10637" y="646"/>
                        <a:pt x="8948" y="0"/>
                        <a:pt x="725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0" name="Google Shape;700;p13"/>
                <p:cNvSpPr/>
                <p:nvPr/>
              </p:nvSpPr>
              <p:spPr>
                <a:xfrm>
                  <a:off x="2048182" y="4077202"/>
                  <a:ext cx="850573" cy="471197"/>
                </a:xfrm>
                <a:custGeom>
                  <a:rect b="b" l="l" r="r" t="t"/>
                  <a:pathLst>
                    <a:path extrusionOk="0" h="10171" w="18360">
                      <a:moveTo>
                        <a:pt x="14749" y="0"/>
                      </a:moveTo>
                      <a:lnTo>
                        <a:pt x="14210" y="539"/>
                      </a:lnTo>
                      <a:cubicBezTo>
                        <a:pt x="12252" y="2503"/>
                        <a:pt x="9682" y="3485"/>
                        <a:pt x="7110" y="3485"/>
                      </a:cubicBezTo>
                      <a:cubicBezTo>
                        <a:pt x="4538" y="3485"/>
                        <a:pt x="1965" y="2503"/>
                        <a:pt x="1" y="539"/>
                      </a:cubicBezTo>
                      <a:lnTo>
                        <a:pt x="1" y="9889"/>
                      </a:lnTo>
                      <a:cubicBezTo>
                        <a:pt x="1861" y="8035"/>
                        <a:pt x="4294" y="7108"/>
                        <a:pt x="6725" y="7108"/>
                      </a:cubicBezTo>
                      <a:cubicBezTo>
                        <a:pt x="9156" y="7108"/>
                        <a:pt x="11585" y="8035"/>
                        <a:pt x="13440" y="9889"/>
                      </a:cubicBezTo>
                      <a:lnTo>
                        <a:pt x="13721" y="10170"/>
                      </a:lnTo>
                      <a:lnTo>
                        <a:pt x="18360" y="6609"/>
                      </a:lnTo>
                      <a:lnTo>
                        <a:pt x="1474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14"/>
          <p:cNvSpPr txBox="1"/>
          <p:nvPr>
            <p:ph idx="1" type="subTitle"/>
          </p:nvPr>
        </p:nvSpPr>
        <p:spPr>
          <a:xfrm>
            <a:off x="4009500" y="3741056"/>
            <a:ext cx="44145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b="1" sz="2000">
                <a:latin typeface="Spline Sans Mono"/>
                <a:ea typeface="Spline Sans Mono"/>
                <a:cs typeface="Spline Sans Mono"/>
                <a:sym typeface="Spline Sans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9pPr>
          </a:lstStyle>
          <a:p/>
        </p:txBody>
      </p:sp>
      <p:sp>
        <p:nvSpPr>
          <p:cNvPr id="703" name="Google Shape;703;p14"/>
          <p:cNvSpPr txBox="1"/>
          <p:nvPr>
            <p:ph idx="2" type="subTitle"/>
          </p:nvPr>
        </p:nvSpPr>
        <p:spPr>
          <a:xfrm>
            <a:off x="4009500" y="900838"/>
            <a:ext cx="4414500" cy="278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704" name="Google Shape;704;p14"/>
          <p:cNvGrpSpPr/>
          <p:nvPr/>
        </p:nvGrpSpPr>
        <p:grpSpPr>
          <a:xfrm>
            <a:off x="50" y="375475"/>
            <a:ext cx="9138600" cy="4782655"/>
            <a:chOff x="50" y="375475"/>
            <a:chExt cx="9138600" cy="4782655"/>
          </a:xfrm>
        </p:grpSpPr>
        <p:grpSp>
          <p:nvGrpSpPr>
            <p:cNvPr id="705" name="Google Shape;705;p14"/>
            <p:cNvGrpSpPr/>
            <p:nvPr/>
          </p:nvGrpSpPr>
          <p:grpSpPr>
            <a:xfrm>
              <a:off x="348425" y="375499"/>
              <a:ext cx="8447150" cy="4782632"/>
              <a:chOff x="348425" y="537175"/>
              <a:chExt cx="8447150" cy="4620900"/>
            </a:xfrm>
          </p:grpSpPr>
          <p:cxnSp>
            <p:nvCxnSpPr>
              <p:cNvPr id="706" name="Google Shape;706;p14"/>
              <p:cNvCxnSpPr/>
              <p:nvPr/>
            </p:nvCxnSpPr>
            <p:spPr>
              <a:xfrm>
                <a:off x="348425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7" name="Google Shape;707;p14"/>
              <p:cNvCxnSpPr/>
              <p:nvPr/>
            </p:nvCxnSpPr>
            <p:spPr>
              <a:xfrm>
                <a:off x="732386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8" name="Google Shape;708;p14"/>
              <p:cNvCxnSpPr/>
              <p:nvPr/>
            </p:nvCxnSpPr>
            <p:spPr>
              <a:xfrm>
                <a:off x="1116348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9" name="Google Shape;709;p14"/>
              <p:cNvCxnSpPr/>
              <p:nvPr/>
            </p:nvCxnSpPr>
            <p:spPr>
              <a:xfrm>
                <a:off x="1500309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0" name="Google Shape;710;p14"/>
              <p:cNvCxnSpPr/>
              <p:nvPr/>
            </p:nvCxnSpPr>
            <p:spPr>
              <a:xfrm>
                <a:off x="1884270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1" name="Google Shape;711;p14"/>
              <p:cNvCxnSpPr/>
              <p:nvPr/>
            </p:nvCxnSpPr>
            <p:spPr>
              <a:xfrm>
                <a:off x="2268232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2" name="Google Shape;712;p14"/>
              <p:cNvCxnSpPr/>
              <p:nvPr/>
            </p:nvCxnSpPr>
            <p:spPr>
              <a:xfrm>
                <a:off x="2652193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3" name="Google Shape;713;p14"/>
              <p:cNvCxnSpPr/>
              <p:nvPr/>
            </p:nvCxnSpPr>
            <p:spPr>
              <a:xfrm>
                <a:off x="3036155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4" name="Google Shape;714;p14"/>
              <p:cNvCxnSpPr/>
              <p:nvPr/>
            </p:nvCxnSpPr>
            <p:spPr>
              <a:xfrm>
                <a:off x="3420116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5" name="Google Shape;715;p14"/>
              <p:cNvCxnSpPr/>
              <p:nvPr/>
            </p:nvCxnSpPr>
            <p:spPr>
              <a:xfrm>
                <a:off x="3804077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6" name="Google Shape;716;p14"/>
              <p:cNvCxnSpPr/>
              <p:nvPr/>
            </p:nvCxnSpPr>
            <p:spPr>
              <a:xfrm>
                <a:off x="4188039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7" name="Google Shape;717;p14"/>
              <p:cNvCxnSpPr/>
              <p:nvPr/>
            </p:nvCxnSpPr>
            <p:spPr>
              <a:xfrm>
                <a:off x="4572000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8" name="Google Shape;718;p14"/>
              <p:cNvCxnSpPr/>
              <p:nvPr/>
            </p:nvCxnSpPr>
            <p:spPr>
              <a:xfrm>
                <a:off x="4955961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9" name="Google Shape;719;p14"/>
              <p:cNvCxnSpPr/>
              <p:nvPr/>
            </p:nvCxnSpPr>
            <p:spPr>
              <a:xfrm>
                <a:off x="5339923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0" name="Google Shape;720;p14"/>
              <p:cNvCxnSpPr/>
              <p:nvPr/>
            </p:nvCxnSpPr>
            <p:spPr>
              <a:xfrm>
                <a:off x="5723884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1" name="Google Shape;721;p14"/>
              <p:cNvCxnSpPr/>
              <p:nvPr/>
            </p:nvCxnSpPr>
            <p:spPr>
              <a:xfrm>
                <a:off x="6107845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2" name="Google Shape;722;p14"/>
              <p:cNvCxnSpPr/>
              <p:nvPr/>
            </p:nvCxnSpPr>
            <p:spPr>
              <a:xfrm>
                <a:off x="6491807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3" name="Google Shape;723;p14"/>
              <p:cNvCxnSpPr/>
              <p:nvPr/>
            </p:nvCxnSpPr>
            <p:spPr>
              <a:xfrm>
                <a:off x="6875768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4" name="Google Shape;724;p14"/>
              <p:cNvCxnSpPr/>
              <p:nvPr/>
            </p:nvCxnSpPr>
            <p:spPr>
              <a:xfrm>
                <a:off x="7259730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5" name="Google Shape;725;p14"/>
              <p:cNvCxnSpPr/>
              <p:nvPr/>
            </p:nvCxnSpPr>
            <p:spPr>
              <a:xfrm>
                <a:off x="7643691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6" name="Google Shape;726;p14"/>
              <p:cNvCxnSpPr/>
              <p:nvPr/>
            </p:nvCxnSpPr>
            <p:spPr>
              <a:xfrm>
                <a:off x="8027652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7" name="Google Shape;727;p14"/>
              <p:cNvCxnSpPr/>
              <p:nvPr/>
            </p:nvCxnSpPr>
            <p:spPr>
              <a:xfrm>
                <a:off x="8411614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8" name="Google Shape;728;p14"/>
              <p:cNvCxnSpPr/>
              <p:nvPr/>
            </p:nvCxnSpPr>
            <p:spPr>
              <a:xfrm>
                <a:off x="8795575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729" name="Google Shape;729;p14"/>
            <p:cNvCxnSpPr/>
            <p:nvPr/>
          </p:nvCxnSpPr>
          <p:spPr>
            <a:xfrm rot="10800000">
              <a:off x="50" y="375475"/>
              <a:ext cx="91386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0" name="Google Shape;730;p14"/>
            <p:cNvCxnSpPr/>
            <p:nvPr/>
          </p:nvCxnSpPr>
          <p:spPr>
            <a:xfrm rot="10800000">
              <a:off x="50" y="716701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1" name="Google Shape;731;p14"/>
            <p:cNvCxnSpPr/>
            <p:nvPr/>
          </p:nvCxnSpPr>
          <p:spPr>
            <a:xfrm rot="10800000">
              <a:off x="50" y="1057927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2" name="Google Shape;732;p14"/>
            <p:cNvCxnSpPr/>
            <p:nvPr/>
          </p:nvCxnSpPr>
          <p:spPr>
            <a:xfrm rot="10800000">
              <a:off x="50" y="1399153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3" name="Google Shape;733;p14"/>
            <p:cNvCxnSpPr/>
            <p:nvPr/>
          </p:nvCxnSpPr>
          <p:spPr>
            <a:xfrm rot="10800000">
              <a:off x="50" y="1740379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4" name="Google Shape;734;p14"/>
            <p:cNvCxnSpPr/>
            <p:nvPr/>
          </p:nvCxnSpPr>
          <p:spPr>
            <a:xfrm rot="10800000">
              <a:off x="50" y="2081605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5" name="Google Shape;735;p14"/>
            <p:cNvCxnSpPr/>
            <p:nvPr/>
          </p:nvCxnSpPr>
          <p:spPr>
            <a:xfrm rot="10800000">
              <a:off x="50" y="2422831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6" name="Google Shape;736;p14"/>
            <p:cNvCxnSpPr/>
            <p:nvPr/>
          </p:nvCxnSpPr>
          <p:spPr>
            <a:xfrm rot="10800000">
              <a:off x="50" y="2764057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7" name="Google Shape;737;p14"/>
            <p:cNvCxnSpPr/>
            <p:nvPr/>
          </p:nvCxnSpPr>
          <p:spPr>
            <a:xfrm rot="10800000">
              <a:off x="50" y="3105283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8" name="Google Shape;738;p14"/>
            <p:cNvCxnSpPr/>
            <p:nvPr/>
          </p:nvCxnSpPr>
          <p:spPr>
            <a:xfrm rot="10800000">
              <a:off x="50" y="3446509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9" name="Google Shape;739;p14"/>
            <p:cNvCxnSpPr/>
            <p:nvPr/>
          </p:nvCxnSpPr>
          <p:spPr>
            <a:xfrm rot="10800000">
              <a:off x="50" y="3787735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0" name="Google Shape;740;p14"/>
            <p:cNvCxnSpPr/>
            <p:nvPr/>
          </p:nvCxnSpPr>
          <p:spPr>
            <a:xfrm rot="10800000">
              <a:off x="50" y="4128961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1" name="Google Shape;741;p14"/>
            <p:cNvCxnSpPr/>
            <p:nvPr/>
          </p:nvCxnSpPr>
          <p:spPr>
            <a:xfrm rot="10800000">
              <a:off x="50" y="4470187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2" name="Google Shape;742;p14"/>
            <p:cNvCxnSpPr/>
            <p:nvPr/>
          </p:nvCxnSpPr>
          <p:spPr>
            <a:xfrm rot="10800000">
              <a:off x="50" y="4811413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43" name="Google Shape;743;p14"/>
          <p:cNvSpPr txBox="1"/>
          <p:nvPr>
            <p:ph idx="3" type="subTitle"/>
          </p:nvPr>
        </p:nvSpPr>
        <p:spPr>
          <a:xfrm>
            <a:off x="720000" y="72900"/>
            <a:ext cx="7704000" cy="2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Spline Sans Mono SemiBold"/>
              <a:buNone/>
              <a:defRPr>
                <a:latin typeface="Spline Sans Mono SemiBold"/>
                <a:ea typeface="Spline Sans Mono SemiBold"/>
                <a:cs typeface="Spline Sans Mono SemiBold"/>
                <a:sym typeface="Spline Sans Mon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744" name="Google Shape;744;p14"/>
          <p:cNvGrpSpPr/>
          <p:nvPr/>
        </p:nvGrpSpPr>
        <p:grpSpPr>
          <a:xfrm>
            <a:off x="8216100" y="119750"/>
            <a:ext cx="207900" cy="151275"/>
            <a:chOff x="192250" y="119750"/>
            <a:chExt cx="207900" cy="151275"/>
          </a:xfrm>
        </p:grpSpPr>
        <p:cxnSp>
          <p:nvCxnSpPr>
            <p:cNvPr id="745" name="Google Shape;745;p14"/>
            <p:cNvCxnSpPr/>
            <p:nvPr/>
          </p:nvCxnSpPr>
          <p:spPr>
            <a:xfrm>
              <a:off x="192250" y="119750"/>
              <a:ext cx="207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6" name="Google Shape;746;p14"/>
            <p:cNvCxnSpPr/>
            <p:nvPr/>
          </p:nvCxnSpPr>
          <p:spPr>
            <a:xfrm>
              <a:off x="192250" y="195388"/>
              <a:ext cx="207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7" name="Google Shape;747;p14"/>
            <p:cNvCxnSpPr/>
            <p:nvPr/>
          </p:nvCxnSpPr>
          <p:spPr>
            <a:xfrm>
              <a:off x="192250" y="271025"/>
              <a:ext cx="207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48" name="Google Shape;748;p14"/>
          <p:cNvGrpSpPr/>
          <p:nvPr/>
        </p:nvGrpSpPr>
        <p:grpSpPr>
          <a:xfrm rot="5400000">
            <a:off x="-669943" y="3564407"/>
            <a:ext cx="1805449" cy="2078187"/>
            <a:chOff x="5281957" y="3012294"/>
            <a:chExt cx="1805449" cy="2078187"/>
          </a:xfrm>
        </p:grpSpPr>
        <p:sp>
          <p:nvSpPr>
            <p:cNvPr id="749" name="Google Shape;749;p14"/>
            <p:cNvSpPr/>
            <p:nvPr/>
          </p:nvSpPr>
          <p:spPr>
            <a:xfrm>
              <a:off x="6134772" y="3387695"/>
              <a:ext cx="852287" cy="852241"/>
            </a:xfrm>
            <a:custGeom>
              <a:rect b="b" l="l" r="r" t="t"/>
              <a:pathLst>
                <a:path extrusionOk="0" h="18396" w="18397">
                  <a:moveTo>
                    <a:pt x="9192" y="0"/>
                  </a:moveTo>
                  <a:cubicBezTo>
                    <a:pt x="4113" y="0"/>
                    <a:pt x="0" y="4112"/>
                    <a:pt x="0" y="9191"/>
                  </a:cubicBezTo>
                  <a:cubicBezTo>
                    <a:pt x="0" y="14271"/>
                    <a:pt x="4113" y="18395"/>
                    <a:pt x="9192" y="18395"/>
                  </a:cubicBezTo>
                  <a:cubicBezTo>
                    <a:pt x="14284" y="18395"/>
                    <a:pt x="18396" y="14271"/>
                    <a:pt x="18396" y="9191"/>
                  </a:cubicBezTo>
                  <a:cubicBezTo>
                    <a:pt x="18396" y="4112"/>
                    <a:pt x="14284" y="0"/>
                    <a:pt x="9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4"/>
            <p:cNvSpPr/>
            <p:nvPr/>
          </p:nvSpPr>
          <p:spPr>
            <a:xfrm>
              <a:off x="6134772" y="3012294"/>
              <a:ext cx="852287" cy="801234"/>
            </a:xfrm>
            <a:custGeom>
              <a:rect b="b" l="l" r="r" t="t"/>
              <a:pathLst>
                <a:path extrusionOk="0" h="17295" w="18397">
                  <a:moveTo>
                    <a:pt x="9192" y="1"/>
                  </a:moveTo>
                  <a:cubicBezTo>
                    <a:pt x="9192" y="4468"/>
                    <a:pt x="5569" y="8103"/>
                    <a:pt x="1102" y="8103"/>
                  </a:cubicBezTo>
                  <a:lnTo>
                    <a:pt x="0" y="8103"/>
                  </a:lnTo>
                  <a:lnTo>
                    <a:pt x="0" y="17294"/>
                  </a:lnTo>
                  <a:lnTo>
                    <a:pt x="18396" y="17294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4"/>
            <p:cNvSpPr/>
            <p:nvPr/>
          </p:nvSpPr>
          <p:spPr>
            <a:xfrm>
              <a:off x="5708365" y="3762446"/>
              <a:ext cx="852287" cy="852287"/>
            </a:xfrm>
            <a:custGeom>
              <a:rect b="b" l="l" r="r" t="t"/>
              <a:pathLst>
                <a:path extrusionOk="0" h="18397" w="18397">
                  <a:moveTo>
                    <a:pt x="9204" y="1"/>
                  </a:moveTo>
                  <a:cubicBezTo>
                    <a:pt x="4125" y="1"/>
                    <a:pt x="0" y="4126"/>
                    <a:pt x="0" y="9205"/>
                  </a:cubicBezTo>
                  <a:cubicBezTo>
                    <a:pt x="0" y="14285"/>
                    <a:pt x="4125" y="18397"/>
                    <a:pt x="9204" y="18397"/>
                  </a:cubicBezTo>
                  <a:cubicBezTo>
                    <a:pt x="14284" y="18397"/>
                    <a:pt x="18396" y="14285"/>
                    <a:pt x="18396" y="9205"/>
                  </a:cubicBezTo>
                  <a:cubicBezTo>
                    <a:pt x="18396" y="4126"/>
                    <a:pt x="14284" y="1"/>
                    <a:pt x="92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4"/>
            <p:cNvSpPr/>
            <p:nvPr/>
          </p:nvSpPr>
          <p:spPr>
            <a:xfrm>
              <a:off x="5708365" y="3387695"/>
              <a:ext cx="852287" cy="801188"/>
            </a:xfrm>
            <a:custGeom>
              <a:rect b="b" l="l" r="r" t="t"/>
              <a:pathLst>
                <a:path extrusionOk="0" h="17294" w="18397">
                  <a:moveTo>
                    <a:pt x="9204" y="0"/>
                  </a:moveTo>
                  <a:cubicBezTo>
                    <a:pt x="9204" y="4467"/>
                    <a:pt x="5581" y="8090"/>
                    <a:pt x="1102" y="8090"/>
                  </a:cubicBezTo>
                  <a:lnTo>
                    <a:pt x="0" y="8090"/>
                  </a:lnTo>
                  <a:lnTo>
                    <a:pt x="0" y="17294"/>
                  </a:lnTo>
                  <a:lnTo>
                    <a:pt x="18396" y="1729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4"/>
            <p:cNvSpPr/>
            <p:nvPr/>
          </p:nvSpPr>
          <p:spPr>
            <a:xfrm>
              <a:off x="5281957" y="4137290"/>
              <a:ext cx="852843" cy="852843"/>
            </a:xfrm>
            <a:custGeom>
              <a:rect b="b" l="l" r="r" t="t"/>
              <a:pathLst>
                <a:path extrusionOk="0" h="18409" w="18409">
                  <a:moveTo>
                    <a:pt x="9204" y="0"/>
                  </a:moveTo>
                  <a:cubicBezTo>
                    <a:pt x="4125" y="0"/>
                    <a:pt x="0" y="4125"/>
                    <a:pt x="0" y="9204"/>
                  </a:cubicBezTo>
                  <a:cubicBezTo>
                    <a:pt x="0" y="14283"/>
                    <a:pt x="4125" y="18408"/>
                    <a:pt x="9204" y="18408"/>
                  </a:cubicBezTo>
                  <a:cubicBezTo>
                    <a:pt x="14284" y="18408"/>
                    <a:pt x="18408" y="14283"/>
                    <a:pt x="18408" y="9204"/>
                  </a:cubicBezTo>
                  <a:cubicBezTo>
                    <a:pt x="18408" y="4125"/>
                    <a:pt x="14284" y="0"/>
                    <a:pt x="92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4"/>
            <p:cNvSpPr/>
            <p:nvPr/>
          </p:nvSpPr>
          <p:spPr>
            <a:xfrm>
              <a:off x="5281957" y="3762446"/>
              <a:ext cx="852843" cy="801280"/>
            </a:xfrm>
            <a:custGeom>
              <a:rect b="b" l="l" r="r" t="t"/>
              <a:pathLst>
                <a:path extrusionOk="0" h="17296" w="18409">
                  <a:moveTo>
                    <a:pt x="9204" y="1"/>
                  </a:moveTo>
                  <a:cubicBezTo>
                    <a:pt x="9204" y="319"/>
                    <a:pt x="9192" y="637"/>
                    <a:pt x="9155" y="944"/>
                  </a:cubicBezTo>
                  <a:cubicBezTo>
                    <a:pt x="8690" y="4970"/>
                    <a:pt x="5263" y="8091"/>
                    <a:pt x="1114" y="8091"/>
                  </a:cubicBezTo>
                  <a:lnTo>
                    <a:pt x="0" y="8091"/>
                  </a:lnTo>
                  <a:lnTo>
                    <a:pt x="0" y="17295"/>
                  </a:lnTo>
                  <a:lnTo>
                    <a:pt x="18408" y="17295"/>
                  </a:lnTo>
                  <a:lnTo>
                    <a:pt x="184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5" name="Google Shape;755;p14"/>
            <p:cNvGrpSpPr/>
            <p:nvPr/>
          </p:nvGrpSpPr>
          <p:grpSpPr>
            <a:xfrm>
              <a:off x="5382351" y="3112642"/>
              <a:ext cx="1705056" cy="1977839"/>
              <a:chOff x="5382351" y="3112642"/>
              <a:chExt cx="1705056" cy="1977839"/>
            </a:xfrm>
          </p:grpSpPr>
          <p:sp>
            <p:nvSpPr>
              <p:cNvPr id="756" name="Google Shape;756;p14"/>
              <p:cNvSpPr/>
              <p:nvPr/>
            </p:nvSpPr>
            <p:spPr>
              <a:xfrm>
                <a:off x="6235120" y="3487996"/>
                <a:ext cx="852287" cy="852333"/>
              </a:xfrm>
              <a:custGeom>
                <a:rect b="b" l="l" r="r" t="t"/>
                <a:pathLst>
                  <a:path extrusionOk="0" h="18398" w="18397">
                    <a:moveTo>
                      <a:pt x="9192" y="1"/>
                    </a:moveTo>
                    <a:cubicBezTo>
                      <a:pt x="4113" y="1"/>
                      <a:pt x="1" y="4113"/>
                      <a:pt x="1" y="9193"/>
                    </a:cubicBezTo>
                    <a:cubicBezTo>
                      <a:pt x="1" y="14285"/>
                      <a:pt x="4113" y="18397"/>
                      <a:pt x="9192" y="18397"/>
                    </a:cubicBezTo>
                    <a:cubicBezTo>
                      <a:pt x="14284" y="18397"/>
                      <a:pt x="18396" y="14285"/>
                      <a:pt x="18396" y="9193"/>
                    </a:cubicBezTo>
                    <a:cubicBezTo>
                      <a:pt x="18396" y="4113"/>
                      <a:pt x="14284" y="1"/>
                      <a:pt x="91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14"/>
              <p:cNvSpPr/>
              <p:nvPr/>
            </p:nvSpPr>
            <p:spPr>
              <a:xfrm>
                <a:off x="6235120" y="3112642"/>
                <a:ext cx="852287" cy="801280"/>
              </a:xfrm>
              <a:custGeom>
                <a:rect b="b" l="l" r="r" t="t"/>
                <a:pathLst>
                  <a:path extrusionOk="0" h="17296" w="18397">
                    <a:moveTo>
                      <a:pt x="9205" y="1"/>
                    </a:moveTo>
                    <a:cubicBezTo>
                      <a:pt x="9205" y="4480"/>
                      <a:pt x="5569" y="8103"/>
                      <a:pt x="1102" y="8103"/>
                    </a:cubicBezTo>
                    <a:lnTo>
                      <a:pt x="1" y="8103"/>
                    </a:lnTo>
                    <a:lnTo>
                      <a:pt x="1" y="17295"/>
                    </a:lnTo>
                    <a:lnTo>
                      <a:pt x="18396" y="17295"/>
                    </a:lnTo>
                    <a:lnTo>
                      <a:pt x="183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14"/>
              <p:cNvSpPr/>
              <p:nvPr/>
            </p:nvSpPr>
            <p:spPr>
              <a:xfrm>
                <a:off x="5808712" y="3862840"/>
                <a:ext cx="852287" cy="852843"/>
              </a:xfrm>
              <a:custGeom>
                <a:rect b="b" l="l" r="r" t="t"/>
                <a:pathLst>
                  <a:path extrusionOk="0" h="18409" w="18397">
                    <a:moveTo>
                      <a:pt x="9205" y="1"/>
                    </a:moveTo>
                    <a:cubicBezTo>
                      <a:pt x="4125" y="1"/>
                      <a:pt x="1" y="4125"/>
                      <a:pt x="1" y="9205"/>
                    </a:cubicBezTo>
                    <a:cubicBezTo>
                      <a:pt x="1" y="14283"/>
                      <a:pt x="4125" y="18409"/>
                      <a:pt x="9205" y="18409"/>
                    </a:cubicBezTo>
                    <a:cubicBezTo>
                      <a:pt x="14284" y="18409"/>
                      <a:pt x="18396" y="14283"/>
                      <a:pt x="18396" y="9205"/>
                    </a:cubicBezTo>
                    <a:cubicBezTo>
                      <a:pt x="18396" y="4125"/>
                      <a:pt x="14284" y="1"/>
                      <a:pt x="92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14"/>
              <p:cNvSpPr/>
              <p:nvPr/>
            </p:nvSpPr>
            <p:spPr>
              <a:xfrm>
                <a:off x="5808712" y="3487996"/>
                <a:ext cx="852843" cy="801280"/>
              </a:xfrm>
              <a:custGeom>
                <a:rect b="b" l="l" r="r" t="t"/>
                <a:pathLst>
                  <a:path extrusionOk="0" h="17296" w="18409">
                    <a:moveTo>
                      <a:pt x="9205" y="1"/>
                    </a:moveTo>
                    <a:cubicBezTo>
                      <a:pt x="9205" y="4469"/>
                      <a:pt x="5582" y="8092"/>
                      <a:pt x="1103" y="8092"/>
                    </a:cubicBezTo>
                    <a:lnTo>
                      <a:pt x="1" y="8092"/>
                    </a:lnTo>
                    <a:lnTo>
                      <a:pt x="1" y="17296"/>
                    </a:lnTo>
                    <a:lnTo>
                      <a:pt x="18409" y="17296"/>
                    </a:lnTo>
                    <a:lnTo>
                      <a:pt x="1840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14"/>
              <p:cNvSpPr/>
              <p:nvPr/>
            </p:nvSpPr>
            <p:spPr>
              <a:xfrm>
                <a:off x="5382351" y="4238240"/>
                <a:ext cx="852797" cy="852241"/>
              </a:xfrm>
              <a:custGeom>
                <a:rect b="b" l="l" r="r" t="t"/>
                <a:pathLst>
                  <a:path extrusionOk="0" h="18396" w="18408">
                    <a:moveTo>
                      <a:pt x="9204" y="0"/>
                    </a:moveTo>
                    <a:cubicBezTo>
                      <a:pt x="4124" y="0"/>
                      <a:pt x="0" y="4112"/>
                      <a:pt x="0" y="9191"/>
                    </a:cubicBezTo>
                    <a:cubicBezTo>
                      <a:pt x="0" y="14271"/>
                      <a:pt x="4124" y="18395"/>
                      <a:pt x="9204" y="18395"/>
                    </a:cubicBezTo>
                    <a:cubicBezTo>
                      <a:pt x="14283" y="18395"/>
                      <a:pt x="18408" y="14271"/>
                      <a:pt x="18408" y="9191"/>
                    </a:cubicBezTo>
                    <a:cubicBezTo>
                      <a:pt x="18408" y="4112"/>
                      <a:pt x="14283" y="0"/>
                      <a:pt x="92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14"/>
              <p:cNvSpPr/>
              <p:nvPr/>
            </p:nvSpPr>
            <p:spPr>
              <a:xfrm>
                <a:off x="5382351" y="3862840"/>
                <a:ext cx="852797" cy="801234"/>
              </a:xfrm>
              <a:custGeom>
                <a:rect b="b" l="l" r="r" t="t"/>
                <a:pathLst>
                  <a:path extrusionOk="0" h="17295" w="18408">
                    <a:moveTo>
                      <a:pt x="9204" y="1"/>
                    </a:moveTo>
                    <a:cubicBezTo>
                      <a:pt x="9204" y="319"/>
                      <a:pt x="9191" y="637"/>
                      <a:pt x="9155" y="943"/>
                    </a:cubicBezTo>
                    <a:cubicBezTo>
                      <a:pt x="8690" y="4970"/>
                      <a:pt x="5263" y="8103"/>
                      <a:pt x="1113" y="8103"/>
                    </a:cubicBezTo>
                    <a:lnTo>
                      <a:pt x="0" y="8103"/>
                    </a:lnTo>
                    <a:lnTo>
                      <a:pt x="0" y="17294"/>
                    </a:lnTo>
                    <a:lnTo>
                      <a:pt x="18408" y="17294"/>
                    </a:lnTo>
                    <a:lnTo>
                      <a:pt x="1840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62" name="Google Shape;762;p14"/>
          <p:cNvGrpSpPr/>
          <p:nvPr/>
        </p:nvGrpSpPr>
        <p:grpSpPr>
          <a:xfrm rot="-2700000">
            <a:off x="6395334" y="3527222"/>
            <a:ext cx="4057352" cy="1731239"/>
            <a:chOff x="-957706" y="4338367"/>
            <a:chExt cx="4057391" cy="1731255"/>
          </a:xfrm>
        </p:grpSpPr>
        <p:grpSp>
          <p:nvGrpSpPr>
            <p:cNvPr id="763" name="Google Shape;763;p14"/>
            <p:cNvGrpSpPr/>
            <p:nvPr/>
          </p:nvGrpSpPr>
          <p:grpSpPr>
            <a:xfrm>
              <a:off x="-957706" y="4338367"/>
              <a:ext cx="4057391" cy="1466457"/>
              <a:chOff x="1495900" y="3902358"/>
              <a:chExt cx="1693755" cy="612172"/>
            </a:xfrm>
          </p:grpSpPr>
          <p:sp>
            <p:nvSpPr>
              <p:cNvPr id="764" name="Google Shape;764;p14"/>
              <p:cNvSpPr/>
              <p:nvPr/>
            </p:nvSpPr>
            <p:spPr>
              <a:xfrm>
                <a:off x="2517721" y="3902358"/>
                <a:ext cx="671934" cy="612172"/>
              </a:xfrm>
              <a:custGeom>
                <a:rect b="b" l="l" r="r" t="t"/>
                <a:pathLst>
                  <a:path extrusionOk="0" h="13214" w="14504">
                    <a:moveTo>
                      <a:pt x="7258" y="1"/>
                    </a:moveTo>
                    <a:cubicBezTo>
                      <a:pt x="5566" y="1"/>
                      <a:pt x="3874" y="647"/>
                      <a:pt x="2582" y="1938"/>
                    </a:cubicBezTo>
                    <a:cubicBezTo>
                      <a:pt x="0" y="4508"/>
                      <a:pt x="0" y="8694"/>
                      <a:pt x="2582" y="11276"/>
                    </a:cubicBezTo>
                    <a:cubicBezTo>
                      <a:pt x="3874" y="12568"/>
                      <a:pt x="5566" y="13214"/>
                      <a:pt x="7258" y="13214"/>
                    </a:cubicBezTo>
                    <a:cubicBezTo>
                      <a:pt x="8950" y="13214"/>
                      <a:pt x="10642" y="12568"/>
                      <a:pt x="11933" y="11276"/>
                    </a:cubicBezTo>
                    <a:cubicBezTo>
                      <a:pt x="14503" y="8694"/>
                      <a:pt x="14503" y="4508"/>
                      <a:pt x="11933" y="1938"/>
                    </a:cubicBezTo>
                    <a:cubicBezTo>
                      <a:pt x="10642" y="647"/>
                      <a:pt x="8950" y="1"/>
                      <a:pt x="7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14"/>
              <p:cNvSpPr/>
              <p:nvPr/>
            </p:nvSpPr>
            <p:spPr>
              <a:xfrm>
                <a:off x="1787353" y="3967172"/>
                <a:ext cx="850017" cy="470687"/>
              </a:xfrm>
              <a:custGeom>
                <a:rect b="b" l="l" r="r" t="t"/>
                <a:pathLst>
                  <a:path extrusionOk="0" h="10160" w="18348">
                    <a:moveTo>
                      <a:pt x="3599" y="1"/>
                    </a:moveTo>
                    <a:lnTo>
                      <a:pt x="1" y="6610"/>
                    </a:lnTo>
                    <a:lnTo>
                      <a:pt x="4627" y="10159"/>
                    </a:lnTo>
                    <a:lnTo>
                      <a:pt x="4908" y="9877"/>
                    </a:lnTo>
                    <a:cubicBezTo>
                      <a:pt x="6763" y="8023"/>
                      <a:pt x="9195" y="7096"/>
                      <a:pt x="11628" y="7096"/>
                    </a:cubicBezTo>
                    <a:cubicBezTo>
                      <a:pt x="14061" y="7096"/>
                      <a:pt x="16493" y="8023"/>
                      <a:pt x="18347" y="9877"/>
                    </a:cubicBezTo>
                    <a:lnTo>
                      <a:pt x="18347" y="539"/>
                    </a:lnTo>
                    <a:cubicBezTo>
                      <a:pt x="16383" y="2497"/>
                      <a:pt x="13813" y="3477"/>
                      <a:pt x="11242" y="3477"/>
                    </a:cubicBezTo>
                    <a:cubicBezTo>
                      <a:pt x="8672" y="3477"/>
                      <a:pt x="6102" y="2497"/>
                      <a:pt x="4138" y="539"/>
                    </a:cubicBezTo>
                    <a:lnTo>
                      <a:pt x="35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14"/>
              <p:cNvSpPr/>
              <p:nvPr/>
            </p:nvSpPr>
            <p:spPr>
              <a:xfrm>
                <a:off x="1495900" y="3902358"/>
                <a:ext cx="671934" cy="612172"/>
              </a:xfrm>
              <a:custGeom>
                <a:rect b="b" l="l" r="r" t="t"/>
                <a:pathLst>
                  <a:path extrusionOk="0" h="13214" w="14504">
                    <a:moveTo>
                      <a:pt x="7257" y="1"/>
                    </a:moveTo>
                    <a:cubicBezTo>
                      <a:pt x="5567" y="1"/>
                      <a:pt x="3874" y="647"/>
                      <a:pt x="2583" y="1938"/>
                    </a:cubicBezTo>
                    <a:cubicBezTo>
                      <a:pt x="1" y="4508"/>
                      <a:pt x="1" y="8694"/>
                      <a:pt x="2583" y="11276"/>
                    </a:cubicBezTo>
                    <a:cubicBezTo>
                      <a:pt x="3874" y="12568"/>
                      <a:pt x="5567" y="13214"/>
                      <a:pt x="7257" y="13214"/>
                    </a:cubicBezTo>
                    <a:cubicBezTo>
                      <a:pt x="8948" y="13214"/>
                      <a:pt x="10637" y="12568"/>
                      <a:pt x="11922" y="11276"/>
                    </a:cubicBezTo>
                    <a:cubicBezTo>
                      <a:pt x="14504" y="8694"/>
                      <a:pt x="14504" y="4508"/>
                      <a:pt x="11922" y="1938"/>
                    </a:cubicBezTo>
                    <a:cubicBezTo>
                      <a:pt x="10637" y="647"/>
                      <a:pt x="8948" y="1"/>
                      <a:pt x="7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14"/>
              <p:cNvSpPr/>
              <p:nvPr/>
            </p:nvSpPr>
            <p:spPr>
              <a:xfrm>
                <a:off x="2048182" y="3967172"/>
                <a:ext cx="850573" cy="470687"/>
              </a:xfrm>
              <a:custGeom>
                <a:rect b="b" l="l" r="r" t="t"/>
                <a:pathLst>
                  <a:path extrusionOk="0" h="10160" w="18360">
                    <a:moveTo>
                      <a:pt x="14749" y="1"/>
                    </a:moveTo>
                    <a:lnTo>
                      <a:pt x="14210" y="539"/>
                    </a:lnTo>
                    <a:cubicBezTo>
                      <a:pt x="12252" y="2497"/>
                      <a:pt x="9682" y="3477"/>
                      <a:pt x="7110" y="3477"/>
                    </a:cubicBezTo>
                    <a:cubicBezTo>
                      <a:pt x="4538" y="3477"/>
                      <a:pt x="1965" y="2497"/>
                      <a:pt x="1" y="539"/>
                    </a:cubicBezTo>
                    <a:lnTo>
                      <a:pt x="1" y="9877"/>
                    </a:lnTo>
                    <a:cubicBezTo>
                      <a:pt x="1861" y="8023"/>
                      <a:pt x="4294" y="7096"/>
                      <a:pt x="6725" y="7096"/>
                    </a:cubicBezTo>
                    <a:cubicBezTo>
                      <a:pt x="9156" y="7096"/>
                      <a:pt x="11585" y="8023"/>
                      <a:pt x="13440" y="9877"/>
                    </a:cubicBezTo>
                    <a:lnTo>
                      <a:pt x="13721" y="10159"/>
                    </a:lnTo>
                    <a:lnTo>
                      <a:pt x="18360" y="6610"/>
                    </a:lnTo>
                    <a:lnTo>
                      <a:pt x="1474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8" name="Google Shape;768;p14"/>
            <p:cNvGrpSpPr/>
            <p:nvPr/>
          </p:nvGrpSpPr>
          <p:grpSpPr>
            <a:xfrm>
              <a:off x="-957706" y="4601944"/>
              <a:ext cx="4057391" cy="1467678"/>
              <a:chOff x="1495900" y="4012389"/>
              <a:chExt cx="1693755" cy="612681"/>
            </a:xfrm>
          </p:grpSpPr>
          <p:sp>
            <p:nvSpPr>
              <p:cNvPr id="769" name="Google Shape;769;p14"/>
              <p:cNvSpPr/>
              <p:nvPr/>
            </p:nvSpPr>
            <p:spPr>
              <a:xfrm>
                <a:off x="1787353" y="4077202"/>
                <a:ext cx="850017" cy="471197"/>
              </a:xfrm>
              <a:custGeom>
                <a:rect b="b" l="l" r="r" t="t"/>
                <a:pathLst>
                  <a:path extrusionOk="0" h="10171" w="18348">
                    <a:moveTo>
                      <a:pt x="3599" y="0"/>
                    </a:moveTo>
                    <a:lnTo>
                      <a:pt x="1" y="6609"/>
                    </a:lnTo>
                    <a:lnTo>
                      <a:pt x="4627" y="10170"/>
                    </a:lnTo>
                    <a:lnTo>
                      <a:pt x="4908" y="9889"/>
                    </a:lnTo>
                    <a:cubicBezTo>
                      <a:pt x="6763" y="8035"/>
                      <a:pt x="9195" y="7108"/>
                      <a:pt x="11628" y="7108"/>
                    </a:cubicBezTo>
                    <a:cubicBezTo>
                      <a:pt x="14061" y="7108"/>
                      <a:pt x="16493" y="8035"/>
                      <a:pt x="18347" y="9889"/>
                    </a:cubicBezTo>
                    <a:lnTo>
                      <a:pt x="18347" y="539"/>
                    </a:lnTo>
                    <a:cubicBezTo>
                      <a:pt x="16383" y="2503"/>
                      <a:pt x="13813" y="3485"/>
                      <a:pt x="11242" y="3485"/>
                    </a:cubicBezTo>
                    <a:cubicBezTo>
                      <a:pt x="8672" y="3485"/>
                      <a:pt x="6102" y="2503"/>
                      <a:pt x="4138" y="539"/>
                    </a:cubicBezTo>
                    <a:lnTo>
                      <a:pt x="35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70" name="Google Shape;770;p14"/>
              <p:cNvGrpSpPr/>
              <p:nvPr/>
            </p:nvGrpSpPr>
            <p:grpSpPr>
              <a:xfrm>
                <a:off x="1495900" y="4012389"/>
                <a:ext cx="1693755" cy="612681"/>
                <a:chOff x="1495900" y="4012389"/>
                <a:chExt cx="1693755" cy="612681"/>
              </a:xfrm>
            </p:grpSpPr>
            <p:sp>
              <p:nvSpPr>
                <p:cNvPr id="771" name="Google Shape;771;p14"/>
                <p:cNvSpPr/>
                <p:nvPr/>
              </p:nvSpPr>
              <p:spPr>
                <a:xfrm>
                  <a:off x="2517721" y="4012389"/>
                  <a:ext cx="671934" cy="612681"/>
                </a:xfrm>
                <a:custGeom>
                  <a:rect b="b" l="l" r="r" t="t"/>
                  <a:pathLst>
                    <a:path extrusionOk="0" h="13225" w="14504">
                      <a:moveTo>
                        <a:pt x="7258" y="0"/>
                      </a:moveTo>
                      <a:cubicBezTo>
                        <a:pt x="5566" y="0"/>
                        <a:pt x="3874" y="646"/>
                        <a:pt x="2582" y="1938"/>
                      </a:cubicBezTo>
                      <a:cubicBezTo>
                        <a:pt x="0" y="4520"/>
                        <a:pt x="0" y="8705"/>
                        <a:pt x="2582" y="11288"/>
                      </a:cubicBezTo>
                      <a:cubicBezTo>
                        <a:pt x="3874" y="12579"/>
                        <a:pt x="5566" y="13225"/>
                        <a:pt x="7258" y="13225"/>
                      </a:cubicBezTo>
                      <a:cubicBezTo>
                        <a:pt x="8950" y="13225"/>
                        <a:pt x="10642" y="12579"/>
                        <a:pt x="11933" y="11288"/>
                      </a:cubicBezTo>
                      <a:cubicBezTo>
                        <a:pt x="14503" y="8705"/>
                        <a:pt x="14503" y="4520"/>
                        <a:pt x="11933" y="1938"/>
                      </a:cubicBezTo>
                      <a:cubicBezTo>
                        <a:pt x="10642" y="646"/>
                        <a:pt x="8950" y="0"/>
                        <a:pt x="725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2" name="Google Shape;772;p14"/>
                <p:cNvSpPr/>
                <p:nvPr/>
              </p:nvSpPr>
              <p:spPr>
                <a:xfrm>
                  <a:off x="1495900" y="4012389"/>
                  <a:ext cx="671934" cy="612681"/>
                </a:xfrm>
                <a:custGeom>
                  <a:rect b="b" l="l" r="r" t="t"/>
                  <a:pathLst>
                    <a:path extrusionOk="0" h="13225" w="14504">
                      <a:moveTo>
                        <a:pt x="7257" y="0"/>
                      </a:moveTo>
                      <a:cubicBezTo>
                        <a:pt x="5567" y="0"/>
                        <a:pt x="3874" y="646"/>
                        <a:pt x="2583" y="1938"/>
                      </a:cubicBezTo>
                      <a:cubicBezTo>
                        <a:pt x="1" y="4520"/>
                        <a:pt x="1" y="8705"/>
                        <a:pt x="2583" y="11288"/>
                      </a:cubicBezTo>
                      <a:cubicBezTo>
                        <a:pt x="3874" y="12579"/>
                        <a:pt x="5567" y="13225"/>
                        <a:pt x="7257" y="13225"/>
                      </a:cubicBezTo>
                      <a:cubicBezTo>
                        <a:pt x="8948" y="13225"/>
                        <a:pt x="10637" y="12579"/>
                        <a:pt x="11922" y="11288"/>
                      </a:cubicBezTo>
                      <a:cubicBezTo>
                        <a:pt x="14504" y="8705"/>
                        <a:pt x="14504" y="4520"/>
                        <a:pt x="11922" y="1938"/>
                      </a:cubicBezTo>
                      <a:cubicBezTo>
                        <a:pt x="10637" y="646"/>
                        <a:pt x="8948" y="0"/>
                        <a:pt x="725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3" name="Google Shape;773;p14"/>
                <p:cNvSpPr/>
                <p:nvPr/>
              </p:nvSpPr>
              <p:spPr>
                <a:xfrm>
                  <a:off x="2048182" y="4077202"/>
                  <a:ext cx="850573" cy="471197"/>
                </a:xfrm>
                <a:custGeom>
                  <a:rect b="b" l="l" r="r" t="t"/>
                  <a:pathLst>
                    <a:path extrusionOk="0" h="10171" w="18360">
                      <a:moveTo>
                        <a:pt x="14749" y="0"/>
                      </a:moveTo>
                      <a:lnTo>
                        <a:pt x="14210" y="539"/>
                      </a:lnTo>
                      <a:cubicBezTo>
                        <a:pt x="12252" y="2503"/>
                        <a:pt x="9682" y="3485"/>
                        <a:pt x="7110" y="3485"/>
                      </a:cubicBezTo>
                      <a:cubicBezTo>
                        <a:pt x="4538" y="3485"/>
                        <a:pt x="1965" y="2503"/>
                        <a:pt x="1" y="539"/>
                      </a:cubicBezTo>
                      <a:lnTo>
                        <a:pt x="1" y="9889"/>
                      </a:lnTo>
                      <a:cubicBezTo>
                        <a:pt x="1861" y="8035"/>
                        <a:pt x="4294" y="7108"/>
                        <a:pt x="6725" y="7108"/>
                      </a:cubicBezTo>
                      <a:cubicBezTo>
                        <a:pt x="9156" y="7108"/>
                        <a:pt x="11585" y="8035"/>
                        <a:pt x="13440" y="9889"/>
                      </a:cubicBezTo>
                      <a:lnTo>
                        <a:pt x="13721" y="10170"/>
                      </a:lnTo>
                      <a:lnTo>
                        <a:pt x="18360" y="6609"/>
                      </a:lnTo>
                      <a:lnTo>
                        <a:pt x="1474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15"/>
          <p:cNvSpPr txBox="1"/>
          <p:nvPr>
            <p:ph type="title"/>
          </p:nvPr>
        </p:nvSpPr>
        <p:spPr>
          <a:xfrm>
            <a:off x="720000" y="49448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776" name="Google Shape;776;p15"/>
          <p:cNvGrpSpPr/>
          <p:nvPr/>
        </p:nvGrpSpPr>
        <p:grpSpPr>
          <a:xfrm>
            <a:off x="50" y="375475"/>
            <a:ext cx="9138600" cy="4782655"/>
            <a:chOff x="50" y="375475"/>
            <a:chExt cx="9138600" cy="4782655"/>
          </a:xfrm>
        </p:grpSpPr>
        <p:grpSp>
          <p:nvGrpSpPr>
            <p:cNvPr id="777" name="Google Shape;777;p15"/>
            <p:cNvGrpSpPr/>
            <p:nvPr/>
          </p:nvGrpSpPr>
          <p:grpSpPr>
            <a:xfrm>
              <a:off x="348425" y="375499"/>
              <a:ext cx="8447150" cy="4782632"/>
              <a:chOff x="348425" y="537175"/>
              <a:chExt cx="8447150" cy="4620900"/>
            </a:xfrm>
          </p:grpSpPr>
          <p:cxnSp>
            <p:nvCxnSpPr>
              <p:cNvPr id="778" name="Google Shape;778;p15"/>
              <p:cNvCxnSpPr/>
              <p:nvPr/>
            </p:nvCxnSpPr>
            <p:spPr>
              <a:xfrm>
                <a:off x="348425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9" name="Google Shape;779;p15"/>
              <p:cNvCxnSpPr/>
              <p:nvPr/>
            </p:nvCxnSpPr>
            <p:spPr>
              <a:xfrm>
                <a:off x="732386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0" name="Google Shape;780;p15"/>
              <p:cNvCxnSpPr/>
              <p:nvPr/>
            </p:nvCxnSpPr>
            <p:spPr>
              <a:xfrm>
                <a:off x="1116348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1" name="Google Shape;781;p15"/>
              <p:cNvCxnSpPr/>
              <p:nvPr/>
            </p:nvCxnSpPr>
            <p:spPr>
              <a:xfrm>
                <a:off x="1500309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2" name="Google Shape;782;p15"/>
              <p:cNvCxnSpPr/>
              <p:nvPr/>
            </p:nvCxnSpPr>
            <p:spPr>
              <a:xfrm>
                <a:off x="1884270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3" name="Google Shape;783;p15"/>
              <p:cNvCxnSpPr/>
              <p:nvPr/>
            </p:nvCxnSpPr>
            <p:spPr>
              <a:xfrm>
                <a:off x="2268232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4" name="Google Shape;784;p15"/>
              <p:cNvCxnSpPr/>
              <p:nvPr/>
            </p:nvCxnSpPr>
            <p:spPr>
              <a:xfrm>
                <a:off x="2652193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5" name="Google Shape;785;p15"/>
              <p:cNvCxnSpPr/>
              <p:nvPr/>
            </p:nvCxnSpPr>
            <p:spPr>
              <a:xfrm>
                <a:off x="3036155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6" name="Google Shape;786;p15"/>
              <p:cNvCxnSpPr/>
              <p:nvPr/>
            </p:nvCxnSpPr>
            <p:spPr>
              <a:xfrm>
                <a:off x="3420116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7" name="Google Shape;787;p15"/>
              <p:cNvCxnSpPr/>
              <p:nvPr/>
            </p:nvCxnSpPr>
            <p:spPr>
              <a:xfrm>
                <a:off x="3804077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8" name="Google Shape;788;p15"/>
              <p:cNvCxnSpPr/>
              <p:nvPr/>
            </p:nvCxnSpPr>
            <p:spPr>
              <a:xfrm>
                <a:off x="4188039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9" name="Google Shape;789;p15"/>
              <p:cNvCxnSpPr/>
              <p:nvPr/>
            </p:nvCxnSpPr>
            <p:spPr>
              <a:xfrm>
                <a:off x="4572000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0" name="Google Shape;790;p15"/>
              <p:cNvCxnSpPr/>
              <p:nvPr/>
            </p:nvCxnSpPr>
            <p:spPr>
              <a:xfrm>
                <a:off x="4955961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1" name="Google Shape;791;p15"/>
              <p:cNvCxnSpPr/>
              <p:nvPr/>
            </p:nvCxnSpPr>
            <p:spPr>
              <a:xfrm>
                <a:off x="5339923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2" name="Google Shape;792;p15"/>
              <p:cNvCxnSpPr/>
              <p:nvPr/>
            </p:nvCxnSpPr>
            <p:spPr>
              <a:xfrm>
                <a:off x="5723884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3" name="Google Shape;793;p15"/>
              <p:cNvCxnSpPr/>
              <p:nvPr/>
            </p:nvCxnSpPr>
            <p:spPr>
              <a:xfrm>
                <a:off x="6107845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4" name="Google Shape;794;p15"/>
              <p:cNvCxnSpPr/>
              <p:nvPr/>
            </p:nvCxnSpPr>
            <p:spPr>
              <a:xfrm>
                <a:off x="6491807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5" name="Google Shape;795;p15"/>
              <p:cNvCxnSpPr/>
              <p:nvPr/>
            </p:nvCxnSpPr>
            <p:spPr>
              <a:xfrm>
                <a:off x="6875768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6" name="Google Shape;796;p15"/>
              <p:cNvCxnSpPr/>
              <p:nvPr/>
            </p:nvCxnSpPr>
            <p:spPr>
              <a:xfrm>
                <a:off x="7259730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7" name="Google Shape;797;p15"/>
              <p:cNvCxnSpPr/>
              <p:nvPr/>
            </p:nvCxnSpPr>
            <p:spPr>
              <a:xfrm>
                <a:off x="7643691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8" name="Google Shape;798;p15"/>
              <p:cNvCxnSpPr/>
              <p:nvPr/>
            </p:nvCxnSpPr>
            <p:spPr>
              <a:xfrm>
                <a:off x="8027652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9" name="Google Shape;799;p15"/>
              <p:cNvCxnSpPr/>
              <p:nvPr/>
            </p:nvCxnSpPr>
            <p:spPr>
              <a:xfrm>
                <a:off x="8411614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0" name="Google Shape;800;p15"/>
              <p:cNvCxnSpPr/>
              <p:nvPr/>
            </p:nvCxnSpPr>
            <p:spPr>
              <a:xfrm>
                <a:off x="8795575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801" name="Google Shape;801;p15"/>
            <p:cNvCxnSpPr/>
            <p:nvPr/>
          </p:nvCxnSpPr>
          <p:spPr>
            <a:xfrm rot="10800000">
              <a:off x="50" y="375475"/>
              <a:ext cx="91386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2" name="Google Shape;802;p15"/>
            <p:cNvCxnSpPr/>
            <p:nvPr/>
          </p:nvCxnSpPr>
          <p:spPr>
            <a:xfrm rot="10800000">
              <a:off x="50" y="716701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3" name="Google Shape;803;p15"/>
            <p:cNvCxnSpPr/>
            <p:nvPr/>
          </p:nvCxnSpPr>
          <p:spPr>
            <a:xfrm rot="10800000">
              <a:off x="50" y="1057927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4" name="Google Shape;804;p15"/>
            <p:cNvCxnSpPr/>
            <p:nvPr/>
          </p:nvCxnSpPr>
          <p:spPr>
            <a:xfrm rot="10800000">
              <a:off x="50" y="1399153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5" name="Google Shape;805;p15"/>
            <p:cNvCxnSpPr/>
            <p:nvPr/>
          </p:nvCxnSpPr>
          <p:spPr>
            <a:xfrm rot="10800000">
              <a:off x="50" y="1740379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6" name="Google Shape;806;p15"/>
            <p:cNvCxnSpPr/>
            <p:nvPr/>
          </p:nvCxnSpPr>
          <p:spPr>
            <a:xfrm rot="10800000">
              <a:off x="50" y="2081605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7" name="Google Shape;807;p15"/>
            <p:cNvCxnSpPr/>
            <p:nvPr/>
          </p:nvCxnSpPr>
          <p:spPr>
            <a:xfrm rot="10800000">
              <a:off x="50" y="2422831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8" name="Google Shape;808;p15"/>
            <p:cNvCxnSpPr/>
            <p:nvPr/>
          </p:nvCxnSpPr>
          <p:spPr>
            <a:xfrm rot="10800000">
              <a:off x="50" y="2764057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9" name="Google Shape;809;p15"/>
            <p:cNvCxnSpPr/>
            <p:nvPr/>
          </p:nvCxnSpPr>
          <p:spPr>
            <a:xfrm rot="10800000">
              <a:off x="50" y="3105283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0" name="Google Shape;810;p15"/>
            <p:cNvCxnSpPr/>
            <p:nvPr/>
          </p:nvCxnSpPr>
          <p:spPr>
            <a:xfrm rot="10800000">
              <a:off x="50" y="3446509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1" name="Google Shape;811;p15"/>
            <p:cNvCxnSpPr/>
            <p:nvPr/>
          </p:nvCxnSpPr>
          <p:spPr>
            <a:xfrm rot="10800000">
              <a:off x="50" y="3787735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2" name="Google Shape;812;p15"/>
            <p:cNvCxnSpPr/>
            <p:nvPr/>
          </p:nvCxnSpPr>
          <p:spPr>
            <a:xfrm rot="10800000">
              <a:off x="50" y="4128961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3" name="Google Shape;813;p15"/>
            <p:cNvCxnSpPr/>
            <p:nvPr/>
          </p:nvCxnSpPr>
          <p:spPr>
            <a:xfrm rot="10800000">
              <a:off x="50" y="4470187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4" name="Google Shape;814;p15"/>
            <p:cNvCxnSpPr/>
            <p:nvPr/>
          </p:nvCxnSpPr>
          <p:spPr>
            <a:xfrm rot="10800000">
              <a:off x="50" y="4811413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15" name="Google Shape;815;p15"/>
          <p:cNvGrpSpPr/>
          <p:nvPr/>
        </p:nvGrpSpPr>
        <p:grpSpPr>
          <a:xfrm>
            <a:off x="8216100" y="119750"/>
            <a:ext cx="207900" cy="151275"/>
            <a:chOff x="192250" y="119750"/>
            <a:chExt cx="207900" cy="151275"/>
          </a:xfrm>
        </p:grpSpPr>
        <p:cxnSp>
          <p:nvCxnSpPr>
            <p:cNvPr id="816" name="Google Shape;816;p15"/>
            <p:cNvCxnSpPr/>
            <p:nvPr/>
          </p:nvCxnSpPr>
          <p:spPr>
            <a:xfrm>
              <a:off x="192250" y="119750"/>
              <a:ext cx="207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7" name="Google Shape;817;p15"/>
            <p:cNvCxnSpPr/>
            <p:nvPr/>
          </p:nvCxnSpPr>
          <p:spPr>
            <a:xfrm>
              <a:off x="192250" y="195388"/>
              <a:ext cx="207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8" name="Google Shape;818;p15"/>
            <p:cNvCxnSpPr/>
            <p:nvPr/>
          </p:nvCxnSpPr>
          <p:spPr>
            <a:xfrm>
              <a:off x="192250" y="271025"/>
              <a:ext cx="207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19" name="Google Shape;819;p15"/>
          <p:cNvGrpSpPr/>
          <p:nvPr/>
        </p:nvGrpSpPr>
        <p:grpSpPr>
          <a:xfrm>
            <a:off x="5238219" y="4414567"/>
            <a:ext cx="4057391" cy="1731255"/>
            <a:chOff x="-957706" y="4338367"/>
            <a:chExt cx="4057391" cy="1731255"/>
          </a:xfrm>
        </p:grpSpPr>
        <p:grpSp>
          <p:nvGrpSpPr>
            <p:cNvPr id="820" name="Google Shape;820;p15"/>
            <p:cNvGrpSpPr/>
            <p:nvPr/>
          </p:nvGrpSpPr>
          <p:grpSpPr>
            <a:xfrm>
              <a:off x="-957706" y="4338367"/>
              <a:ext cx="4057391" cy="1466457"/>
              <a:chOff x="1495900" y="3902358"/>
              <a:chExt cx="1693755" cy="612172"/>
            </a:xfrm>
          </p:grpSpPr>
          <p:sp>
            <p:nvSpPr>
              <p:cNvPr id="821" name="Google Shape;821;p15"/>
              <p:cNvSpPr/>
              <p:nvPr/>
            </p:nvSpPr>
            <p:spPr>
              <a:xfrm>
                <a:off x="2517721" y="3902358"/>
                <a:ext cx="671934" cy="612172"/>
              </a:xfrm>
              <a:custGeom>
                <a:rect b="b" l="l" r="r" t="t"/>
                <a:pathLst>
                  <a:path extrusionOk="0" h="13214" w="14504">
                    <a:moveTo>
                      <a:pt x="7258" y="1"/>
                    </a:moveTo>
                    <a:cubicBezTo>
                      <a:pt x="5566" y="1"/>
                      <a:pt x="3874" y="647"/>
                      <a:pt x="2582" y="1938"/>
                    </a:cubicBezTo>
                    <a:cubicBezTo>
                      <a:pt x="0" y="4508"/>
                      <a:pt x="0" y="8694"/>
                      <a:pt x="2582" y="11276"/>
                    </a:cubicBezTo>
                    <a:cubicBezTo>
                      <a:pt x="3874" y="12568"/>
                      <a:pt x="5566" y="13214"/>
                      <a:pt x="7258" y="13214"/>
                    </a:cubicBezTo>
                    <a:cubicBezTo>
                      <a:pt x="8950" y="13214"/>
                      <a:pt x="10642" y="12568"/>
                      <a:pt x="11933" y="11276"/>
                    </a:cubicBezTo>
                    <a:cubicBezTo>
                      <a:pt x="14503" y="8694"/>
                      <a:pt x="14503" y="4508"/>
                      <a:pt x="11933" y="1938"/>
                    </a:cubicBezTo>
                    <a:cubicBezTo>
                      <a:pt x="10642" y="647"/>
                      <a:pt x="8950" y="1"/>
                      <a:pt x="7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15"/>
              <p:cNvSpPr/>
              <p:nvPr/>
            </p:nvSpPr>
            <p:spPr>
              <a:xfrm>
                <a:off x="1787353" y="3967172"/>
                <a:ext cx="850017" cy="470687"/>
              </a:xfrm>
              <a:custGeom>
                <a:rect b="b" l="l" r="r" t="t"/>
                <a:pathLst>
                  <a:path extrusionOk="0" h="10160" w="18348">
                    <a:moveTo>
                      <a:pt x="3599" y="1"/>
                    </a:moveTo>
                    <a:lnTo>
                      <a:pt x="1" y="6610"/>
                    </a:lnTo>
                    <a:lnTo>
                      <a:pt x="4627" y="10159"/>
                    </a:lnTo>
                    <a:lnTo>
                      <a:pt x="4908" y="9877"/>
                    </a:lnTo>
                    <a:cubicBezTo>
                      <a:pt x="6763" y="8023"/>
                      <a:pt x="9195" y="7096"/>
                      <a:pt x="11628" y="7096"/>
                    </a:cubicBezTo>
                    <a:cubicBezTo>
                      <a:pt x="14061" y="7096"/>
                      <a:pt x="16493" y="8023"/>
                      <a:pt x="18347" y="9877"/>
                    </a:cubicBezTo>
                    <a:lnTo>
                      <a:pt x="18347" y="539"/>
                    </a:lnTo>
                    <a:cubicBezTo>
                      <a:pt x="16383" y="2497"/>
                      <a:pt x="13813" y="3477"/>
                      <a:pt x="11242" y="3477"/>
                    </a:cubicBezTo>
                    <a:cubicBezTo>
                      <a:pt x="8672" y="3477"/>
                      <a:pt x="6102" y="2497"/>
                      <a:pt x="4138" y="539"/>
                    </a:cubicBezTo>
                    <a:lnTo>
                      <a:pt x="35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15"/>
              <p:cNvSpPr/>
              <p:nvPr/>
            </p:nvSpPr>
            <p:spPr>
              <a:xfrm>
                <a:off x="1495900" y="3902358"/>
                <a:ext cx="671934" cy="612172"/>
              </a:xfrm>
              <a:custGeom>
                <a:rect b="b" l="l" r="r" t="t"/>
                <a:pathLst>
                  <a:path extrusionOk="0" h="13214" w="14504">
                    <a:moveTo>
                      <a:pt x="7257" y="1"/>
                    </a:moveTo>
                    <a:cubicBezTo>
                      <a:pt x="5567" y="1"/>
                      <a:pt x="3874" y="647"/>
                      <a:pt x="2583" y="1938"/>
                    </a:cubicBezTo>
                    <a:cubicBezTo>
                      <a:pt x="1" y="4508"/>
                      <a:pt x="1" y="8694"/>
                      <a:pt x="2583" y="11276"/>
                    </a:cubicBezTo>
                    <a:cubicBezTo>
                      <a:pt x="3874" y="12568"/>
                      <a:pt x="5567" y="13214"/>
                      <a:pt x="7257" y="13214"/>
                    </a:cubicBezTo>
                    <a:cubicBezTo>
                      <a:pt x="8948" y="13214"/>
                      <a:pt x="10637" y="12568"/>
                      <a:pt x="11922" y="11276"/>
                    </a:cubicBezTo>
                    <a:cubicBezTo>
                      <a:pt x="14504" y="8694"/>
                      <a:pt x="14504" y="4508"/>
                      <a:pt x="11922" y="1938"/>
                    </a:cubicBezTo>
                    <a:cubicBezTo>
                      <a:pt x="10637" y="647"/>
                      <a:pt x="8948" y="1"/>
                      <a:pt x="7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15"/>
              <p:cNvSpPr/>
              <p:nvPr/>
            </p:nvSpPr>
            <p:spPr>
              <a:xfrm>
                <a:off x="2048182" y="3967172"/>
                <a:ext cx="850573" cy="470687"/>
              </a:xfrm>
              <a:custGeom>
                <a:rect b="b" l="l" r="r" t="t"/>
                <a:pathLst>
                  <a:path extrusionOk="0" h="10160" w="18360">
                    <a:moveTo>
                      <a:pt x="14749" y="1"/>
                    </a:moveTo>
                    <a:lnTo>
                      <a:pt x="14210" y="539"/>
                    </a:lnTo>
                    <a:cubicBezTo>
                      <a:pt x="12252" y="2497"/>
                      <a:pt x="9682" y="3477"/>
                      <a:pt x="7110" y="3477"/>
                    </a:cubicBezTo>
                    <a:cubicBezTo>
                      <a:pt x="4538" y="3477"/>
                      <a:pt x="1965" y="2497"/>
                      <a:pt x="1" y="539"/>
                    </a:cubicBezTo>
                    <a:lnTo>
                      <a:pt x="1" y="9877"/>
                    </a:lnTo>
                    <a:cubicBezTo>
                      <a:pt x="1861" y="8023"/>
                      <a:pt x="4294" y="7096"/>
                      <a:pt x="6725" y="7096"/>
                    </a:cubicBezTo>
                    <a:cubicBezTo>
                      <a:pt x="9156" y="7096"/>
                      <a:pt x="11585" y="8023"/>
                      <a:pt x="13440" y="9877"/>
                    </a:cubicBezTo>
                    <a:lnTo>
                      <a:pt x="13721" y="10159"/>
                    </a:lnTo>
                    <a:lnTo>
                      <a:pt x="18360" y="6610"/>
                    </a:lnTo>
                    <a:lnTo>
                      <a:pt x="1474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5" name="Google Shape;825;p15"/>
            <p:cNvGrpSpPr/>
            <p:nvPr/>
          </p:nvGrpSpPr>
          <p:grpSpPr>
            <a:xfrm>
              <a:off x="-957706" y="4601944"/>
              <a:ext cx="4057391" cy="1467678"/>
              <a:chOff x="1495900" y="4012389"/>
              <a:chExt cx="1693755" cy="612681"/>
            </a:xfrm>
          </p:grpSpPr>
          <p:sp>
            <p:nvSpPr>
              <p:cNvPr id="826" name="Google Shape;826;p15"/>
              <p:cNvSpPr/>
              <p:nvPr/>
            </p:nvSpPr>
            <p:spPr>
              <a:xfrm>
                <a:off x="1787353" y="4077202"/>
                <a:ext cx="850017" cy="471197"/>
              </a:xfrm>
              <a:custGeom>
                <a:rect b="b" l="l" r="r" t="t"/>
                <a:pathLst>
                  <a:path extrusionOk="0" h="10171" w="18348">
                    <a:moveTo>
                      <a:pt x="3599" y="0"/>
                    </a:moveTo>
                    <a:lnTo>
                      <a:pt x="1" y="6609"/>
                    </a:lnTo>
                    <a:lnTo>
                      <a:pt x="4627" y="10170"/>
                    </a:lnTo>
                    <a:lnTo>
                      <a:pt x="4908" y="9889"/>
                    </a:lnTo>
                    <a:cubicBezTo>
                      <a:pt x="6763" y="8035"/>
                      <a:pt x="9195" y="7108"/>
                      <a:pt x="11628" y="7108"/>
                    </a:cubicBezTo>
                    <a:cubicBezTo>
                      <a:pt x="14061" y="7108"/>
                      <a:pt x="16493" y="8035"/>
                      <a:pt x="18347" y="9889"/>
                    </a:cubicBezTo>
                    <a:lnTo>
                      <a:pt x="18347" y="539"/>
                    </a:lnTo>
                    <a:cubicBezTo>
                      <a:pt x="16383" y="2503"/>
                      <a:pt x="13813" y="3485"/>
                      <a:pt x="11242" y="3485"/>
                    </a:cubicBezTo>
                    <a:cubicBezTo>
                      <a:pt x="8672" y="3485"/>
                      <a:pt x="6102" y="2503"/>
                      <a:pt x="4138" y="539"/>
                    </a:cubicBezTo>
                    <a:lnTo>
                      <a:pt x="35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27" name="Google Shape;827;p15"/>
              <p:cNvGrpSpPr/>
              <p:nvPr/>
            </p:nvGrpSpPr>
            <p:grpSpPr>
              <a:xfrm>
                <a:off x="1495900" y="4012389"/>
                <a:ext cx="1693755" cy="612681"/>
                <a:chOff x="1495900" y="4012389"/>
                <a:chExt cx="1693755" cy="612681"/>
              </a:xfrm>
            </p:grpSpPr>
            <p:sp>
              <p:nvSpPr>
                <p:cNvPr id="828" name="Google Shape;828;p15"/>
                <p:cNvSpPr/>
                <p:nvPr/>
              </p:nvSpPr>
              <p:spPr>
                <a:xfrm>
                  <a:off x="2517721" y="4012389"/>
                  <a:ext cx="671934" cy="612681"/>
                </a:xfrm>
                <a:custGeom>
                  <a:rect b="b" l="l" r="r" t="t"/>
                  <a:pathLst>
                    <a:path extrusionOk="0" h="13225" w="14504">
                      <a:moveTo>
                        <a:pt x="7258" y="0"/>
                      </a:moveTo>
                      <a:cubicBezTo>
                        <a:pt x="5566" y="0"/>
                        <a:pt x="3874" y="646"/>
                        <a:pt x="2582" y="1938"/>
                      </a:cubicBezTo>
                      <a:cubicBezTo>
                        <a:pt x="0" y="4520"/>
                        <a:pt x="0" y="8705"/>
                        <a:pt x="2582" y="11288"/>
                      </a:cubicBezTo>
                      <a:cubicBezTo>
                        <a:pt x="3874" y="12579"/>
                        <a:pt x="5566" y="13225"/>
                        <a:pt x="7258" y="13225"/>
                      </a:cubicBezTo>
                      <a:cubicBezTo>
                        <a:pt x="8950" y="13225"/>
                        <a:pt x="10642" y="12579"/>
                        <a:pt x="11933" y="11288"/>
                      </a:cubicBezTo>
                      <a:cubicBezTo>
                        <a:pt x="14503" y="8705"/>
                        <a:pt x="14503" y="4520"/>
                        <a:pt x="11933" y="1938"/>
                      </a:cubicBezTo>
                      <a:cubicBezTo>
                        <a:pt x="10642" y="646"/>
                        <a:pt x="8950" y="0"/>
                        <a:pt x="725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9" name="Google Shape;829;p15"/>
                <p:cNvSpPr/>
                <p:nvPr/>
              </p:nvSpPr>
              <p:spPr>
                <a:xfrm>
                  <a:off x="1495900" y="4012389"/>
                  <a:ext cx="671934" cy="612681"/>
                </a:xfrm>
                <a:custGeom>
                  <a:rect b="b" l="l" r="r" t="t"/>
                  <a:pathLst>
                    <a:path extrusionOk="0" h="13225" w="14504">
                      <a:moveTo>
                        <a:pt x="7257" y="0"/>
                      </a:moveTo>
                      <a:cubicBezTo>
                        <a:pt x="5567" y="0"/>
                        <a:pt x="3874" y="646"/>
                        <a:pt x="2583" y="1938"/>
                      </a:cubicBezTo>
                      <a:cubicBezTo>
                        <a:pt x="1" y="4520"/>
                        <a:pt x="1" y="8705"/>
                        <a:pt x="2583" y="11288"/>
                      </a:cubicBezTo>
                      <a:cubicBezTo>
                        <a:pt x="3874" y="12579"/>
                        <a:pt x="5567" y="13225"/>
                        <a:pt x="7257" y="13225"/>
                      </a:cubicBezTo>
                      <a:cubicBezTo>
                        <a:pt x="8948" y="13225"/>
                        <a:pt x="10637" y="12579"/>
                        <a:pt x="11922" y="11288"/>
                      </a:cubicBezTo>
                      <a:cubicBezTo>
                        <a:pt x="14504" y="8705"/>
                        <a:pt x="14504" y="4520"/>
                        <a:pt x="11922" y="1938"/>
                      </a:cubicBezTo>
                      <a:cubicBezTo>
                        <a:pt x="10637" y="646"/>
                        <a:pt x="8948" y="0"/>
                        <a:pt x="725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0" name="Google Shape;830;p15"/>
                <p:cNvSpPr/>
                <p:nvPr/>
              </p:nvSpPr>
              <p:spPr>
                <a:xfrm>
                  <a:off x="2048182" y="4077202"/>
                  <a:ext cx="850573" cy="471197"/>
                </a:xfrm>
                <a:custGeom>
                  <a:rect b="b" l="l" r="r" t="t"/>
                  <a:pathLst>
                    <a:path extrusionOk="0" h="10171" w="18360">
                      <a:moveTo>
                        <a:pt x="14749" y="0"/>
                      </a:moveTo>
                      <a:lnTo>
                        <a:pt x="14210" y="539"/>
                      </a:lnTo>
                      <a:cubicBezTo>
                        <a:pt x="12252" y="2503"/>
                        <a:pt x="9682" y="3485"/>
                        <a:pt x="7110" y="3485"/>
                      </a:cubicBezTo>
                      <a:cubicBezTo>
                        <a:pt x="4538" y="3485"/>
                        <a:pt x="1965" y="2503"/>
                        <a:pt x="1" y="539"/>
                      </a:cubicBezTo>
                      <a:lnTo>
                        <a:pt x="1" y="9889"/>
                      </a:lnTo>
                      <a:cubicBezTo>
                        <a:pt x="1861" y="8035"/>
                        <a:pt x="4294" y="7108"/>
                        <a:pt x="6725" y="7108"/>
                      </a:cubicBezTo>
                      <a:cubicBezTo>
                        <a:pt x="9156" y="7108"/>
                        <a:pt x="11585" y="8035"/>
                        <a:pt x="13440" y="9889"/>
                      </a:cubicBezTo>
                      <a:lnTo>
                        <a:pt x="13721" y="10170"/>
                      </a:lnTo>
                      <a:lnTo>
                        <a:pt x="18360" y="6609"/>
                      </a:lnTo>
                      <a:lnTo>
                        <a:pt x="1474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831" name="Google Shape;831;p15"/>
          <p:cNvGrpSpPr/>
          <p:nvPr/>
        </p:nvGrpSpPr>
        <p:grpSpPr>
          <a:xfrm rot="-5400000">
            <a:off x="8307807" y="232719"/>
            <a:ext cx="1805449" cy="2078187"/>
            <a:chOff x="5281957" y="3012294"/>
            <a:chExt cx="1805449" cy="2078187"/>
          </a:xfrm>
        </p:grpSpPr>
        <p:sp>
          <p:nvSpPr>
            <p:cNvPr id="832" name="Google Shape;832;p15"/>
            <p:cNvSpPr/>
            <p:nvPr/>
          </p:nvSpPr>
          <p:spPr>
            <a:xfrm>
              <a:off x="6134772" y="3387695"/>
              <a:ext cx="852287" cy="852241"/>
            </a:xfrm>
            <a:custGeom>
              <a:rect b="b" l="l" r="r" t="t"/>
              <a:pathLst>
                <a:path extrusionOk="0" h="18396" w="18397">
                  <a:moveTo>
                    <a:pt x="9192" y="0"/>
                  </a:moveTo>
                  <a:cubicBezTo>
                    <a:pt x="4113" y="0"/>
                    <a:pt x="0" y="4112"/>
                    <a:pt x="0" y="9191"/>
                  </a:cubicBezTo>
                  <a:cubicBezTo>
                    <a:pt x="0" y="14271"/>
                    <a:pt x="4113" y="18395"/>
                    <a:pt x="9192" y="18395"/>
                  </a:cubicBezTo>
                  <a:cubicBezTo>
                    <a:pt x="14284" y="18395"/>
                    <a:pt x="18396" y="14271"/>
                    <a:pt x="18396" y="9191"/>
                  </a:cubicBezTo>
                  <a:cubicBezTo>
                    <a:pt x="18396" y="4112"/>
                    <a:pt x="14284" y="0"/>
                    <a:pt x="9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15"/>
            <p:cNvSpPr/>
            <p:nvPr/>
          </p:nvSpPr>
          <p:spPr>
            <a:xfrm>
              <a:off x="6134772" y="3012294"/>
              <a:ext cx="852287" cy="801234"/>
            </a:xfrm>
            <a:custGeom>
              <a:rect b="b" l="l" r="r" t="t"/>
              <a:pathLst>
                <a:path extrusionOk="0" h="17295" w="18397">
                  <a:moveTo>
                    <a:pt x="9192" y="1"/>
                  </a:moveTo>
                  <a:cubicBezTo>
                    <a:pt x="9192" y="4468"/>
                    <a:pt x="5569" y="8103"/>
                    <a:pt x="1102" y="8103"/>
                  </a:cubicBezTo>
                  <a:lnTo>
                    <a:pt x="0" y="8103"/>
                  </a:lnTo>
                  <a:lnTo>
                    <a:pt x="0" y="17294"/>
                  </a:lnTo>
                  <a:lnTo>
                    <a:pt x="18396" y="17294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5"/>
            <p:cNvSpPr/>
            <p:nvPr/>
          </p:nvSpPr>
          <p:spPr>
            <a:xfrm>
              <a:off x="5708365" y="3762446"/>
              <a:ext cx="852287" cy="852287"/>
            </a:xfrm>
            <a:custGeom>
              <a:rect b="b" l="l" r="r" t="t"/>
              <a:pathLst>
                <a:path extrusionOk="0" h="18397" w="18397">
                  <a:moveTo>
                    <a:pt x="9204" y="1"/>
                  </a:moveTo>
                  <a:cubicBezTo>
                    <a:pt x="4125" y="1"/>
                    <a:pt x="0" y="4126"/>
                    <a:pt x="0" y="9205"/>
                  </a:cubicBezTo>
                  <a:cubicBezTo>
                    <a:pt x="0" y="14285"/>
                    <a:pt x="4125" y="18397"/>
                    <a:pt x="9204" y="18397"/>
                  </a:cubicBezTo>
                  <a:cubicBezTo>
                    <a:pt x="14284" y="18397"/>
                    <a:pt x="18396" y="14285"/>
                    <a:pt x="18396" y="9205"/>
                  </a:cubicBezTo>
                  <a:cubicBezTo>
                    <a:pt x="18396" y="4126"/>
                    <a:pt x="14284" y="1"/>
                    <a:pt x="92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5"/>
            <p:cNvSpPr/>
            <p:nvPr/>
          </p:nvSpPr>
          <p:spPr>
            <a:xfrm>
              <a:off x="5708365" y="3387695"/>
              <a:ext cx="852287" cy="801188"/>
            </a:xfrm>
            <a:custGeom>
              <a:rect b="b" l="l" r="r" t="t"/>
              <a:pathLst>
                <a:path extrusionOk="0" h="17294" w="18397">
                  <a:moveTo>
                    <a:pt x="9204" y="0"/>
                  </a:moveTo>
                  <a:cubicBezTo>
                    <a:pt x="9204" y="4467"/>
                    <a:pt x="5581" y="8090"/>
                    <a:pt x="1102" y="8090"/>
                  </a:cubicBezTo>
                  <a:lnTo>
                    <a:pt x="0" y="8090"/>
                  </a:lnTo>
                  <a:lnTo>
                    <a:pt x="0" y="17294"/>
                  </a:lnTo>
                  <a:lnTo>
                    <a:pt x="18396" y="1729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5"/>
            <p:cNvSpPr/>
            <p:nvPr/>
          </p:nvSpPr>
          <p:spPr>
            <a:xfrm>
              <a:off x="5281957" y="4137290"/>
              <a:ext cx="852843" cy="852843"/>
            </a:xfrm>
            <a:custGeom>
              <a:rect b="b" l="l" r="r" t="t"/>
              <a:pathLst>
                <a:path extrusionOk="0" h="18409" w="18409">
                  <a:moveTo>
                    <a:pt x="9204" y="0"/>
                  </a:moveTo>
                  <a:cubicBezTo>
                    <a:pt x="4125" y="0"/>
                    <a:pt x="0" y="4125"/>
                    <a:pt x="0" y="9204"/>
                  </a:cubicBezTo>
                  <a:cubicBezTo>
                    <a:pt x="0" y="14283"/>
                    <a:pt x="4125" y="18408"/>
                    <a:pt x="9204" y="18408"/>
                  </a:cubicBezTo>
                  <a:cubicBezTo>
                    <a:pt x="14284" y="18408"/>
                    <a:pt x="18408" y="14283"/>
                    <a:pt x="18408" y="9204"/>
                  </a:cubicBezTo>
                  <a:cubicBezTo>
                    <a:pt x="18408" y="4125"/>
                    <a:pt x="14284" y="0"/>
                    <a:pt x="92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15"/>
            <p:cNvSpPr/>
            <p:nvPr/>
          </p:nvSpPr>
          <p:spPr>
            <a:xfrm>
              <a:off x="5281957" y="3762446"/>
              <a:ext cx="852843" cy="801280"/>
            </a:xfrm>
            <a:custGeom>
              <a:rect b="b" l="l" r="r" t="t"/>
              <a:pathLst>
                <a:path extrusionOk="0" h="17296" w="18409">
                  <a:moveTo>
                    <a:pt x="9204" y="1"/>
                  </a:moveTo>
                  <a:cubicBezTo>
                    <a:pt x="9204" y="319"/>
                    <a:pt x="9192" y="637"/>
                    <a:pt x="9155" y="944"/>
                  </a:cubicBezTo>
                  <a:cubicBezTo>
                    <a:pt x="8690" y="4970"/>
                    <a:pt x="5263" y="8091"/>
                    <a:pt x="1114" y="8091"/>
                  </a:cubicBezTo>
                  <a:lnTo>
                    <a:pt x="0" y="8091"/>
                  </a:lnTo>
                  <a:lnTo>
                    <a:pt x="0" y="17295"/>
                  </a:lnTo>
                  <a:lnTo>
                    <a:pt x="18408" y="17295"/>
                  </a:lnTo>
                  <a:lnTo>
                    <a:pt x="184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8" name="Google Shape;838;p15"/>
            <p:cNvGrpSpPr/>
            <p:nvPr/>
          </p:nvGrpSpPr>
          <p:grpSpPr>
            <a:xfrm>
              <a:off x="5382351" y="3112642"/>
              <a:ext cx="1705056" cy="1977839"/>
              <a:chOff x="5382351" y="3112642"/>
              <a:chExt cx="1705056" cy="1977839"/>
            </a:xfrm>
          </p:grpSpPr>
          <p:sp>
            <p:nvSpPr>
              <p:cNvPr id="839" name="Google Shape;839;p15"/>
              <p:cNvSpPr/>
              <p:nvPr/>
            </p:nvSpPr>
            <p:spPr>
              <a:xfrm>
                <a:off x="6235120" y="3487996"/>
                <a:ext cx="852287" cy="852333"/>
              </a:xfrm>
              <a:custGeom>
                <a:rect b="b" l="l" r="r" t="t"/>
                <a:pathLst>
                  <a:path extrusionOk="0" h="18398" w="18397">
                    <a:moveTo>
                      <a:pt x="9192" y="1"/>
                    </a:moveTo>
                    <a:cubicBezTo>
                      <a:pt x="4113" y="1"/>
                      <a:pt x="1" y="4113"/>
                      <a:pt x="1" y="9193"/>
                    </a:cubicBezTo>
                    <a:cubicBezTo>
                      <a:pt x="1" y="14285"/>
                      <a:pt x="4113" y="18397"/>
                      <a:pt x="9192" y="18397"/>
                    </a:cubicBezTo>
                    <a:cubicBezTo>
                      <a:pt x="14284" y="18397"/>
                      <a:pt x="18396" y="14285"/>
                      <a:pt x="18396" y="9193"/>
                    </a:cubicBezTo>
                    <a:cubicBezTo>
                      <a:pt x="18396" y="4113"/>
                      <a:pt x="14284" y="1"/>
                      <a:pt x="91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15"/>
              <p:cNvSpPr/>
              <p:nvPr/>
            </p:nvSpPr>
            <p:spPr>
              <a:xfrm>
                <a:off x="6235120" y="3112642"/>
                <a:ext cx="852287" cy="801280"/>
              </a:xfrm>
              <a:custGeom>
                <a:rect b="b" l="l" r="r" t="t"/>
                <a:pathLst>
                  <a:path extrusionOk="0" h="17296" w="18397">
                    <a:moveTo>
                      <a:pt x="9205" y="1"/>
                    </a:moveTo>
                    <a:cubicBezTo>
                      <a:pt x="9205" y="4480"/>
                      <a:pt x="5569" y="8103"/>
                      <a:pt x="1102" y="8103"/>
                    </a:cubicBezTo>
                    <a:lnTo>
                      <a:pt x="1" y="8103"/>
                    </a:lnTo>
                    <a:lnTo>
                      <a:pt x="1" y="17295"/>
                    </a:lnTo>
                    <a:lnTo>
                      <a:pt x="18396" y="17295"/>
                    </a:lnTo>
                    <a:lnTo>
                      <a:pt x="183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15"/>
              <p:cNvSpPr/>
              <p:nvPr/>
            </p:nvSpPr>
            <p:spPr>
              <a:xfrm>
                <a:off x="5808712" y="3862840"/>
                <a:ext cx="852287" cy="852843"/>
              </a:xfrm>
              <a:custGeom>
                <a:rect b="b" l="l" r="r" t="t"/>
                <a:pathLst>
                  <a:path extrusionOk="0" h="18409" w="18397">
                    <a:moveTo>
                      <a:pt x="9205" y="1"/>
                    </a:moveTo>
                    <a:cubicBezTo>
                      <a:pt x="4125" y="1"/>
                      <a:pt x="1" y="4125"/>
                      <a:pt x="1" y="9205"/>
                    </a:cubicBezTo>
                    <a:cubicBezTo>
                      <a:pt x="1" y="14283"/>
                      <a:pt x="4125" y="18409"/>
                      <a:pt x="9205" y="18409"/>
                    </a:cubicBezTo>
                    <a:cubicBezTo>
                      <a:pt x="14284" y="18409"/>
                      <a:pt x="18396" y="14283"/>
                      <a:pt x="18396" y="9205"/>
                    </a:cubicBezTo>
                    <a:cubicBezTo>
                      <a:pt x="18396" y="4125"/>
                      <a:pt x="14284" y="1"/>
                      <a:pt x="92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15"/>
              <p:cNvSpPr/>
              <p:nvPr/>
            </p:nvSpPr>
            <p:spPr>
              <a:xfrm>
                <a:off x="5808712" y="3487996"/>
                <a:ext cx="852843" cy="801280"/>
              </a:xfrm>
              <a:custGeom>
                <a:rect b="b" l="l" r="r" t="t"/>
                <a:pathLst>
                  <a:path extrusionOk="0" h="17296" w="18409">
                    <a:moveTo>
                      <a:pt x="9205" y="1"/>
                    </a:moveTo>
                    <a:cubicBezTo>
                      <a:pt x="9205" y="4469"/>
                      <a:pt x="5582" y="8092"/>
                      <a:pt x="1103" y="8092"/>
                    </a:cubicBezTo>
                    <a:lnTo>
                      <a:pt x="1" y="8092"/>
                    </a:lnTo>
                    <a:lnTo>
                      <a:pt x="1" y="17296"/>
                    </a:lnTo>
                    <a:lnTo>
                      <a:pt x="18409" y="17296"/>
                    </a:lnTo>
                    <a:lnTo>
                      <a:pt x="1840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15"/>
              <p:cNvSpPr/>
              <p:nvPr/>
            </p:nvSpPr>
            <p:spPr>
              <a:xfrm>
                <a:off x="5382351" y="4238240"/>
                <a:ext cx="852797" cy="852241"/>
              </a:xfrm>
              <a:custGeom>
                <a:rect b="b" l="l" r="r" t="t"/>
                <a:pathLst>
                  <a:path extrusionOk="0" h="18396" w="18408">
                    <a:moveTo>
                      <a:pt x="9204" y="0"/>
                    </a:moveTo>
                    <a:cubicBezTo>
                      <a:pt x="4124" y="0"/>
                      <a:pt x="0" y="4112"/>
                      <a:pt x="0" y="9191"/>
                    </a:cubicBezTo>
                    <a:cubicBezTo>
                      <a:pt x="0" y="14271"/>
                      <a:pt x="4124" y="18395"/>
                      <a:pt x="9204" y="18395"/>
                    </a:cubicBezTo>
                    <a:cubicBezTo>
                      <a:pt x="14283" y="18395"/>
                      <a:pt x="18408" y="14271"/>
                      <a:pt x="18408" y="9191"/>
                    </a:cubicBezTo>
                    <a:cubicBezTo>
                      <a:pt x="18408" y="4112"/>
                      <a:pt x="14283" y="0"/>
                      <a:pt x="92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15"/>
              <p:cNvSpPr/>
              <p:nvPr/>
            </p:nvSpPr>
            <p:spPr>
              <a:xfrm>
                <a:off x="5382351" y="3862840"/>
                <a:ext cx="852797" cy="801234"/>
              </a:xfrm>
              <a:custGeom>
                <a:rect b="b" l="l" r="r" t="t"/>
                <a:pathLst>
                  <a:path extrusionOk="0" h="17295" w="18408">
                    <a:moveTo>
                      <a:pt x="9204" y="1"/>
                    </a:moveTo>
                    <a:cubicBezTo>
                      <a:pt x="9204" y="319"/>
                      <a:pt x="9191" y="637"/>
                      <a:pt x="9155" y="943"/>
                    </a:cubicBezTo>
                    <a:cubicBezTo>
                      <a:pt x="8690" y="4970"/>
                      <a:pt x="5263" y="8103"/>
                      <a:pt x="1113" y="8103"/>
                    </a:cubicBezTo>
                    <a:lnTo>
                      <a:pt x="0" y="8103"/>
                    </a:lnTo>
                    <a:lnTo>
                      <a:pt x="0" y="17294"/>
                    </a:lnTo>
                    <a:lnTo>
                      <a:pt x="18408" y="17294"/>
                    </a:lnTo>
                    <a:lnTo>
                      <a:pt x="1840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16"/>
          <p:cNvSpPr txBox="1"/>
          <p:nvPr>
            <p:ph type="title"/>
          </p:nvPr>
        </p:nvSpPr>
        <p:spPr>
          <a:xfrm>
            <a:off x="720000" y="49448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847" name="Google Shape;847;p16"/>
          <p:cNvGrpSpPr/>
          <p:nvPr/>
        </p:nvGrpSpPr>
        <p:grpSpPr>
          <a:xfrm>
            <a:off x="50" y="375475"/>
            <a:ext cx="9138600" cy="4782655"/>
            <a:chOff x="50" y="375475"/>
            <a:chExt cx="9138600" cy="4782655"/>
          </a:xfrm>
        </p:grpSpPr>
        <p:grpSp>
          <p:nvGrpSpPr>
            <p:cNvPr id="848" name="Google Shape;848;p16"/>
            <p:cNvGrpSpPr/>
            <p:nvPr/>
          </p:nvGrpSpPr>
          <p:grpSpPr>
            <a:xfrm>
              <a:off x="348425" y="375499"/>
              <a:ext cx="8447150" cy="4782632"/>
              <a:chOff x="348425" y="537175"/>
              <a:chExt cx="8447150" cy="4620900"/>
            </a:xfrm>
          </p:grpSpPr>
          <p:cxnSp>
            <p:nvCxnSpPr>
              <p:cNvPr id="849" name="Google Shape;849;p16"/>
              <p:cNvCxnSpPr/>
              <p:nvPr/>
            </p:nvCxnSpPr>
            <p:spPr>
              <a:xfrm>
                <a:off x="348425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0" name="Google Shape;850;p16"/>
              <p:cNvCxnSpPr/>
              <p:nvPr/>
            </p:nvCxnSpPr>
            <p:spPr>
              <a:xfrm>
                <a:off x="732386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1" name="Google Shape;851;p16"/>
              <p:cNvCxnSpPr/>
              <p:nvPr/>
            </p:nvCxnSpPr>
            <p:spPr>
              <a:xfrm>
                <a:off x="1116348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2" name="Google Shape;852;p16"/>
              <p:cNvCxnSpPr/>
              <p:nvPr/>
            </p:nvCxnSpPr>
            <p:spPr>
              <a:xfrm>
                <a:off x="1500309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3" name="Google Shape;853;p16"/>
              <p:cNvCxnSpPr/>
              <p:nvPr/>
            </p:nvCxnSpPr>
            <p:spPr>
              <a:xfrm>
                <a:off x="1884270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4" name="Google Shape;854;p16"/>
              <p:cNvCxnSpPr/>
              <p:nvPr/>
            </p:nvCxnSpPr>
            <p:spPr>
              <a:xfrm>
                <a:off x="2268232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5" name="Google Shape;855;p16"/>
              <p:cNvCxnSpPr/>
              <p:nvPr/>
            </p:nvCxnSpPr>
            <p:spPr>
              <a:xfrm>
                <a:off x="2652193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6" name="Google Shape;856;p16"/>
              <p:cNvCxnSpPr/>
              <p:nvPr/>
            </p:nvCxnSpPr>
            <p:spPr>
              <a:xfrm>
                <a:off x="3036155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7" name="Google Shape;857;p16"/>
              <p:cNvCxnSpPr/>
              <p:nvPr/>
            </p:nvCxnSpPr>
            <p:spPr>
              <a:xfrm>
                <a:off x="3420116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8" name="Google Shape;858;p16"/>
              <p:cNvCxnSpPr/>
              <p:nvPr/>
            </p:nvCxnSpPr>
            <p:spPr>
              <a:xfrm>
                <a:off x="3804077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9" name="Google Shape;859;p16"/>
              <p:cNvCxnSpPr/>
              <p:nvPr/>
            </p:nvCxnSpPr>
            <p:spPr>
              <a:xfrm>
                <a:off x="4188039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0" name="Google Shape;860;p16"/>
              <p:cNvCxnSpPr/>
              <p:nvPr/>
            </p:nvCxnSpPr>
            <p:spPr>
              <a:xfrm>
                <a:off x="4572000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1" name="Google Shape;861;p16"/>
              <p:cNvCxnSpPr/>
              <p:nvPr/>
            </p:nvCxnSpPr>
            <p:spPr>
              <a:xfrm>
                <a:off x="4955961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2" name="Google Shape;862;p16"/>
              <p:cNvCxnSpPr/>
              <p:nvPr/>
            </p:nvCxnSpPr>
            <p:spPr>
              <a:xfrm>
                <a:off x="5339923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3" name="Google Shape;863;p16"/>
              <p:cNvCxnSpPr/>
              <p:nvPr/>
            </p:nvCxnSpPr>
            <p:spPr>
              <a:xfrm>
                <a:off x="5723884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4" name="Google Shape;864;p16"/>
              <p:cNvCxnSpPr/>
              <p:nvPr/>
            </p:nvCxnSpPr>
            <p:spPr>
              <a:xfrm>
                <a:off x="6107845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5" name="Google Shape;865;p16"/>
              <p:cNvCxnSpPr/>
              <p:nvPr/>
            </p:nvCxnSpPr>
            <p:spPr>
              <a:xfrm>
                <a:off x="6491807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6" name="Google Shape;866;p16"/>
              <p:cNvCxnSpPr/>
              <p:nvPr/>
            </p:nvCxnSpPr>
            <p:spPr>
              <a:xfrm>
                <a:off x="6875768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7" name="Google Shape;867;p16"/>
              <p:cNvCxnSpPr/>
              <p:nvPr/>
            </p:nvCxnSpPr>
            <p:spPr>
              <a:xfrm>
                <a:off x="7259730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8" name="Google Shape;868;p16"/>
              <p:cNvCxnSpPr/>
              <p:nvPr/>
            </p:nvCxnSpPr>
            <p:spPr>
              <a:xfrm>
                <a:off x="7643691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9" name="Google Shape;869;p16"/>
              <p:cNvCxnSpPr/>
              <p:nvPr/>
            </p:nvCxnSpPr>
            <p:spPr>
              <a:xfrm>
                <a:off x="8027652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0" name="Google Shape;870;p16"/>
              <p:cNvCxnSpPr/>
              <p:nvPr/>
            </p:nvCxnSpPr>
            <p:spPr>
              <a:xfrm>
                <a:off x="8411614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1" name="Google Shape;871;p16"/>
              <p:cNvCxnSpPr/>
              <p:nvPr/>
            </p:nvCxnSpPr>
            <p:spPr>
              <a:xfrm>
                <a:off x="8795575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872" name="Google Shape;872;p16"/>
            <p:cNvCxnSpPr/>
            <p:nvPr/>
          </p:nvCxnSpPr>
          <p:spPr>
            <a:xfrm rot="10800000">
              <a:off x="50" y="375475"/>
              <a:ext cx="91386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3" name="Google Shape;873;p16"/>
            <p:cNvCxnSpPr/>
            <p:nvPr/>
          </p:nvCxnSpPr>
          <p:spPr>
            <a:xfrm rot="10800000">
              <a:off x="50" y="716701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4" name="Google Shape;874;p16"/>
            <p:cNvCxnSpPr/>
            <p:nvPr/>
          </p:nvCxnSpPr>
          <p:spPr>
            <a:xfrm rot="10800000">
              <a:off x="50" y="1057927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5" name="Google Shape;875;p16"/>
            <p:cNvCxnSpPr/>
            <p:nvPr/>
          </p:nvCxnSpPr>
          <p:spPr>
            <a:xfrm rot="10800000">
              <a:off x="50" y="1399153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6" name="Google Shape;876;p16"/>
            <p:cNvCxnSpPr/>
            <p:nvPr/>
          </p:nvCxnSpPr>
          <p:spPr>
            <a:xfrm rot="10800000">
              <a:off x="50" y="1740379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7" name="Google Shape;877;p16"/>
            <p:cNvCxnSpPr/>
            <p:nvPr/>
          </p:nvCxnSpPr>
          <p:spPr>
            <a:xfrm rot="10800000">
              <a:off x="50" y="2081605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8" name="Google Shape;878;p16"/>
            <p:cNvCxnSpPr/>
            <p:nvPr/>
          </p:nvCxnSpPr>
          <p:spPr>
            <a:xfrm rot="10800000">
              <a:off x="50" y="2422831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9" name="Google Shape;879;p16"/>
            <p:cNvCxnSpPr/>
            <p:nvPr/>
          </p:nvCxnSpPr>
          <p:spPr>
            <a:xfrm rot="10800000">
              <a:off x="50" y="2764057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0" name="Google Shape;880;p16"/>
            <p:cNvCxnSpPr/>
            <p:nvPr/>
          </p:nvCxnSpPr>
          <p:spPr>
            <a:xfrm rot="10800000">
              <a:off x="50" y="3105283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1" name="Google Shape;881;p16"/>
            <p:cNvCxnSpPr/>
            <p:nvPr/>
          </p:nvCxnSpPr>
          <p:spPr>
            <a:xfrm rot="10800000">
              <a:off x="50" y="3446509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2" name="Google Shape;882;p16"/>
            <p:cNvCxnSpPr/>
            <p:nvPr/>
          </p:nvCxnSpPr>
          <p:spPr>
            <a:xfrm rot="10800000">
              <a:off x="50" y="3787735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3" name="Google Shape;883;p16"/>
            <p:cNvCxnSpPr/>
            <p:nvPr/>
          </p:nvCxnSpPr>
          <p:spPr>
            <a:xfrm rot="10800000">
              <a:off x="50" y="4128961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4" name="Google Shape;884;p16"/>
            <p:cNvCxnSpPr/>
            <p:nvPr/>
          </p:nvCxnSpPr>
          <p:spPr>
            <a:xfrm rot="10800000">
              <a:off x="50" y="4470187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5" name="Google Shape;885;p16"/>
            <p:cNvCxnSpPr/>
            <p:nvPr/>
          </p:nvCxnSpPr>
          <p:spPr>
            <a:xfrm rot="10800000">
              <a:off x="50" y="4811413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86" name="Google Shape;886;p16"/>
          <p:cNvGrpSpPr/>
          <p:nvPr/>
        </p:nvGrpSpPr>
        <p:grpSpPr>
          <a:xfrm>
            <a:off x="8216100" y="119750"/>
            <a:ext cx="207900" cy="151275"/>
            <a:chOff x="192250" y="119750"/>
            <a:chExt cx="207900" cy="151275"/>
          </a:xfrm>
        </p:grpSpPr>
        <p:cxnSp>
          <p:nvCxnSpPr>
            <p:cNvPr id="887" name="Google Shape;887;p16"/>
            <p:cNvCxnSpPr/>
            <p:nvPr/>
          </p:nvCxnSpPr>
          <p:spPr>
            <a:xfrm>
              <a:off x="192250" y="119750"/>
              <a:ext cx="207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8" name="Google Shape;888;p16"/>
            <p:cNvCxnSpPr/>
            <p:nvPr/>
          </p:nvCxnSpPr>
          <p:spPr>
            <a:xfrm>
              <a:off x="192250" y="195388"/>
              <a:ext cx="207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9" name="Google Shape;889;p16"/>
            <p:cNvCxnSpPr/>
            <p:nvPr/>
          </p:nvCxnSpPr>
          <p:spPr>
            <a:xfrm>
              <a:off x="192250" y="271025"/>
              <a:ext cx="207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90" name="Google Shape;890;p16"/>
          <p:cNvGrpSpPr/>
          <p:nvPr/>
        </p:nvGrpSpPr>
        <p:grpSpPr>
          <a:xfrm rot="-2700000">
            <a:off x="6779368" y="3901699"/>
            <a:ext cx="3289270" cy="1403606"/>
            <a:chOff x="1495900" y="3902358"/>
            <a:chExt cx="1693755" cy="722711"/>
          </a:xfrm>
        </p:grpSpPr>
        <p:grpSp>
          <p:nvGrpSpPr>
            <p:cNvPr id="891" name="Google Shape;891;p16"/>
            <p:cNvGrpSpPr/>
            <p:nvPr/>
          </p:nvGrpSpPr>
          <p:grpSpPr>
            <a:xfrm>
              <a:off x="1495900" y="3902358"/>
              <a:ext cx="1693755" cy="612172"/>
              <a:chOff x="1495900" y="3902358"/>
              <a:chExt cx="1693755" cy="612172"/>
            </a:xfrm>
          </p:grpSpPr>
          <p:sp>
            <p:nvSpPr>
              <p:cNvPr id="892" name="Google Shape;892;p16"/>
              <p:cNvSpPr/>
              <p:nvPr/>
            </p:nvSpPr>
            <p:spPr>
              <a:xfrm>
                <a:off x="2517721" y="3902358"/>
                <a:ext cx="671934" cy="612172"/>
              </a:xfrm>
              <a:custGeom>
                <a:rect b="b" l="l" r="r" t="t"/>
                <a:pathLst>
                  <a:path extrusionOk="0" h="13214" w="14504">
                    <a:moveTo>
                      <a:pt x="7258" y="1"/>
                    </a:moveTo>
                    <a:cubicBezTo>
                      <a:pt x="5566" y="1"/>
                      <a:pt x="3874" y="647"/>
                      <a:pt x="2582" y="1938"/>
                    </a:cubicBezTo>
                    <a:cubicBezTo>
                      <a:pt x="0" y="4508"/>
                      <a:pt x="0" y="8694"/>
                      <a:pt x="2582" y="11276"/>
                    </a:cubicBezTo>
                    <a:cubicBezTo>
                      <a:pt x="3874" y="12568"/>
                      <a:pt x="5566" y="13214"/>
                      <a:pt x="7258" y="13214"/>
                    </a:cubicBezTo>
                    <a:cubicBezTo>
                      <a:pt x="8950" y="13214"/>
                      <a:pt x="10642" y="12568"/>
                      <a:pt x="11933" y="11276"/>
                    </a:cubicBezTo>
                    <a:cubicBezTo>
                      <a:pt x="14503" y="8694"/>
                      <a:pt x="14503" y="4508"/>
                      <a:pt x="11933" y="1938"/>
                    </a:cubicBezTo>
                    <a:cubicBezTo>
                      <a:pt x="10642" y="647"/>
                      <a:pt x="8950" y="1"/>
                      <a:pt x="72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16"/>
              <p:cNvSpPr/>
              <p:nvPr/>
            </p:nvSpPr>
            <p:spPr>
              <a:xfrm>
                <a:off x="1787353" y="3967172"/>
                <a:ext cx="850017" cy="470687"/>
              </a:xfrm>
              <a:custGeom>
                <a:rect b="b" l="l" r="r" t="t"/>
                <a:pathLst>
                  <a:path extrusionOk="0" h="10160" w="18348">
                    <a:moveTo>
                      <a:pt x="3599" y="1"/>
                    </a:moveTo>
                    <a:lnTo>
                      <a:pt x="1" y="6610"/>
                    </a:lnTo>
                    <a:lnTo>
                      <a:pt x="4627" y="10159"/>
                    </a:lnTo>
                    <a:lnTo>
                      <a:pt x="4908" y="9877"/>
                    </a:lnTo>
                    <a:cubicBezTo>
                      <a:pt x="6763" y="8023"/>
                      <a:pt x="9195" y="7096"/>
                      <a:pt x="11628" y="7096"/>
                    </a:cubicBezTo>
                    <a:cubicBezTo>
                      <a:pt x="14061" y="7096"/>
                      <a:pt x="16493" y="8023"/>
                      <a:pt x="18347" y="9877"/>
                    </a:cubicBezTo>
                    <a:lnTo>
                      <a:pt x="18347" y="539"/>
                    </a:lnTo>
                    <a:cubicBezTo>
                      <a:pt x="16383" y="2497"/>
                      <a:pt x="13813" y="3477"/>
                      <a:pt x="11242" y="3477"/>
                    </a:cubicBezTo>
                    <a:cubicBezTo>
                      <a:pt x="8672" y="3477"/>
                      <a:pt x="6102" y="2497"/>
                      <a:pt x="4138" y="539"/>
                    </a:cubicBezTo>
                    <a:lnTo>
                      <a:pt x="359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16"/>
              <p:cNvSpPr/>
              <p:nvPr/>
            </p:nvSpPr>
            <p:spPr>
              <a:xfrm>
                <a:off x="1495900" y="3902358"/>
                <a:ext cx="671934" cy="612172"/>
              </a:xfrm>
              <a:custGeom>
                <a:rect b="b" l="l" r="r" t="t"/>
                <a:pathLst>
                  <a:path extrusionOk="0" h="13214" w="14504">
                    <a:moveTo>
                      <a:pt x="7257" y="1"/>
                    </a:moveTo>
                    <a:cubicBezTo>
                      <a:pt x="5567" y="1"/>
                      <a:pt x="3874" y="647"/>
                      <a:pt x="2583" y="1938"/>
                    </a:cubicBezTo>
                    <a:cubicBezTo>
                      <a:pt x="1" y="4508"/>
                      <a:pt x="1" y="8694"/>
                      <a:pt x="2583" y="11276"/>
                    </a:cubicBezTo>
                    <a:cubicBezTo>
                      <a:pt x="3874" y="12568"/>
                      <a:pt x="5567" y="13214"/>
                      <a:pt x="7257" y="13214"/>
                    </a:cubicBezTo>
                    <a:cubicBezTo>
                      <a:pt x="8948" y="13214"/>
                      <a:pt x="10637" y="12568"/>
                      <a:pt x="11922" y="11276"/>
                    </a:cubicBezTo>
                    <a:cubicBezTo>
                      <a:pt x="14504" y="8694"/>
                      <a:pt x="14504" y="4508"/>
                      <a:pt x="11922" y="1938"/>
                    </a:cubicBezTo>
                    <a:cubicBezTo>
                      <a:pt x="10637" y="647"/>
                      <a:pt x="8948" y="1"/>
                      <a:pt x="72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16"/>
              <p:cNvSpPr/>
              <p:nvPr/>
            </p:nvSpPr>
            <p:spPr>
              <a:xfrm>
                <a:off x="2048182" y="3967172"/>
                <a:ext cx="850573" cy="470687"/>
              </a:xfrm>
              <a:custGeom>
                <a:rect b="b" l="l" r="r" t="t"/>
                <a:pathLst>
                  <a:path extrusionOk="0" h="10160" w="18360">
                    <a:moveTo>
                      <a:pt x="14749" y="1"/>
                    </a:moveTo>
                    <a:lnTo>
                      <a:pt x="14210" y="539"/>
                    </a:lnTo>
                    <a:cubicBezTo>
                      <a:pt x="12252" y="2497"/>
                      <a:pt x="9682" y="3477"/>
                      <a:pt x="7110" y="3477"/>
                    </a:cubicBezTo>
                    <a:cubicBezTo>
                      <a:pt x="4538" y="3477"/>
                      <a:pt x="1965" y="2497"/>
                      <a:pt x="1" y="539"/>
                    </a:cubicBezTo>
                    <a:lnTo>
                      <a:pt x="1" y="9877"/>
                    </a:lnTo>
                    <a:cubicBezTo>
                      <a:pt x="1861" y="8023"/>
                      <a:pt x="4294" y="7096"/>
                      <a:pt x="6725" y="7096"/>
                    </a:cubicBezTo>
                    <a:cubicBezTo>
                      <a:pt x="9156" y="7096"/>
                      <a:pt x="11585" y="8023"/>
                      <a:pt x="13440" y="9877"/>
                    </a:cubicBezTo>
                    <a:lnTo>
                      <a:pt x="13721" y="10159"/>
                    </a:lnTo>
                    <a:lnTo>
                      <a:pt x="18360" y="6610"/>
                    </a:lnTo>
                    <a:lnTo>
                      <a:pt x="147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6" name="Google Shape;896;p16"/>
            <p:cNvGrpSpPr/>
            <p:nvPr/>
          </p:nvGrpSpPr>
          <p:grpSpPr>
            <a:xfrm>
              <a:off x="1495900" y="4012389"/>
              <a:ext cx="1693755" cy="612681"/>
              <a:chOff x="1495900" y="4012389"/>
              <a:chExt cx="1693755" cy="612681"/>
            </a:xfrm>
          </p:grpSpPr>
          <p:sp>
            <p:nvSpPr>
              <p:cNvPr id="897" name="Google Shape;897;p16"/>
              <p:cNvSpPr/>
              <p:nvPr/>
            </p:nvSpPr>
            <p:spPr>
              <a:xfrm>
                <a:off x="1787353" y="4077202"/>
                <a:ext cx="850017" cy="471197"/>
              </a:xfrm>
              <a:custGeom>
                <a:rect b="b" l="l" r="r" t="t"/>
                <a:pathLst>
                  <a:path extrusionOk="0" h="10171" w="18348">
                    <a:moveTo>
                      <a:pt x="3599" y="0"/>
                    </a:moveTo>
                    <a:lnTo>
                      <a:pt x="1" y="6609"/>
                    </a:lnTo>
                    <a:lnTo>
                      <a:pt x="4627" y="10170"/>
                    </a:lnTo>
                    <a:lnTo>
                      <a:pt x="4908" y="9889"/>
                    </a:lnTo>
                    <a:cubicBezTo>
                      <a:pt x="6763" y="8035"/>
                      <a:pt x="9195" y="7108"/>
                      <a:pt x="11628" y="7108"/>
                    </a:cubicBezTo>
                    <a:cubicBezTo>
                      <a:pt x="14061" y="7108"/>
                      <a:pt x="16493" y="8035"/>
                      <a:pt x="18347" y="9889"/>
                    </a:cubicBezTo>
                    <a:lnTo>
                      <a:pt x="18347" y="539"/>
                    </a:lnTo>
                    <a:cubicBezTo>
                      <a:pt x="16383" y="2503"/>
                      <a:pt x="13813" y="3485"/>
                      <a:pt x="11242" y="3485"/>
                    </a:cubicBezTo>
                    <a:cubicBezTo>
                      <a:pt x="8672" y="3485"/>
                      <a:pt x="6102" y="2503"/>
                      <a:pt x="4138" y="539"/>
                    </a:cubicBezTo>
                    <a:lnTo>
                      <a:pt x="35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98" name="Google Shape;898;p16"/>
              <p:cNvGrpSpPr/>
              <p:nvPr/>
            </p:nvGrpSpPr>
            <p:grpSpPr>
              <a:xfrm>
                <a:off x="1495900" y="4012389"/>
                <a:ext cx="1693755" cy="612681"/>
                <a:chOff x="1495900" y="4012389"/>
                <a:chExt cx="1693755" cy="612681"/>
              </a:xfrm>
            </p:grpSpPr>
            <p:sp>
              <p:nvSpPr>
                <p:cNvPr id="899" name="Google Shape;899;p16"/>
                <p:cNvSpPr/>
                <p:nvPr/>
              </p:nvSpPr>
              <p:spPr>
                <a:xfrm>
                  <a:off x="2517721" y="4012389"/>
                  <a:ext cx="671934" cy="612681"/>
                </a:xfrm>
                <a:custGeom>
                  <a:rect b="b" l="l" r="r" t="t"/>
                  <a:pathLst>
                    <a:path extrusionOk="0" h="13225" w="14504">
                      <a:moveTo>
                        <a:pt x="7258" y="0"/>
                      </a:moveTo>
                      <a:cubicBezTo>
                        <a:pt x="5566" y="0"/>
                        <a:pt x="3874" y="646"/>
                        <a:pt x="2582" y="1938"/>
                      </a:cubicBezTo>
                      <a:cubicBezTo>
                        <a:pt x="0" y="4520"/>
                        <a:pt x="0" y="8705"/>
                        <a:pt x="2582" y="11288"/>
                      </a:cubicBezTo>
                      <a:cubicBezTo>
                        <a:pt x="3874" y="12579"/>
                        <a:pt x="5566" y="13225"/>
                        <a:pt x="7258" y="13225"/>
                      </a:cubicBezTo>
                      <a:cubicBezTo>
                        <a:pt x="8950" y="13225"/>
                        <a:pt x="10642" y="12579"/>
                        <a:pt x="11933" y="11288"/>
                      </a:cubicBezTo>
                      <a:cubicBezTo>
                        <a:pt x="14503" y="8705"/>
                        <a:pt x="14503" y="4520"/>
                        <a:pt x="11933" y="1938"/>
                      </a:cubicBezTo>
                      <a:cubicBezTo>
                        <a:pt x="10642" y="646"/>
                        <a:pt x="8950" y="0"/>
                        <a:pt x="725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0" name="Google Shape;900;p16"/>
                <p:cNvSpPr/>
                <p:nvPr/>
              </p:nvSpPr>
              <p:spPr>
                <a:xfrm>
                  <a:off x="1495900" y="4012389"/>
                  <a:ext cx="671934" cy="612681"/>
                </a:xfrm>
                <a:custGeom>
                  <a:rect b="b" l="l" r="r" t="t"/>
                  <a:pathLst>
                    <a:path extrusionOk="0" h="13225" w="14504">
                      <a:moveTo>
                        <a:pt x="7257" y="0"/>
                      </a:moveTo>
                      <a:cubicBezTo>
                        <a:pt x="5567" y="0"/>
                        <a:pt x="3874" y="646"/>
                        <a:pt x="2583" y="1938"/>
                      </a:cubicBezTo>
                      <a:cubicBezTo>
                        <a:pt x="1" y="4520"/>
                        <a:pt x="1" y="8705"/>
                        <a:pt x="2583" y="11288"/>
                      </a:cubicBezTo>
                      <a:cubicBezTo>
                        <a:pt x="3874" y="12579"/>
                        <a:pt x="5567" y="13225"/>
                        <a:pt x="7257" y="13225"/>
                      </a:cubicBezTo>
                      <a:cubicBezTo>
                        <a:pt x="8948" y="13225"/>
                        <a:pt x="10637" y="12579"/>
                        <a:pt x="11922" y="11288"/>
                      </a:cubicBezTo>
                      <a:cubicBezTo>
                        <a:pt x="14504" y="8705"/>
                        <a:pt x="14504" y="4520"/>
                        <a:pt x="11922" y="1938"/>
                      </a:cubicBezTo>
                      <a:cubicBezTo>
                        <a:pt x="10637" y="646"/>
                        <a:pt x="8948" y="0"/>
                        <a:pt x="725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1" name="Google Shape;901;p16"/>
                <p:cNvSpPr/>
                <p:nvPr/>
              </p:nvSpPr>
              <p:spPr>
                <a:xfrm>
                  <a:off x="2048182" y="4077202"/>
                  <a:ext cx="850573" cy="471197"/>
                </a:xfrm>
                <a:custGeom>
                  <a:rect b="b" l="l" r="r" t="t"/>
                  <a:pathLst>
                    <a:path extrusionOk="0" h="10171" w="18360">
                      <a:moveTo>
                        <a:pt x="14749" y="0"/>
                      </a:moveTo>
                      <a:lnTo>
                        <a:pt x="14210" y="539"/>
                      </a:lnTo>
                      <a:cubicBezTo>
                        <a:pt x="12252" y="2503"/>
                        <a:pt x="9682" y="3485"/>
                        <a:pt x="7110" y="3485"/>
                      </a:cubicBezTo>
                      <a:cubicBezTo>
                        <a:pt x="4538" y="3485"/>
                        <a:pt x="1965" y="2503"/>
                        <a:pt x="1" y="539"/>
                      </a:cubicBezTo>
                      <a:lnTo>
                        <a:pt x="1" y="9889"/>
                      </a:lnTo>
                      <a:cubicBezTo>
                        <a:pt x="1861" y="8035"/>
                        <a:pt x="4294" y="7108"/>
                        <a:pt x="6725" y="7108"/>
                      </a:cubicBezTo>
                      <a:cubicBezTo>
                        <a:pt x="9156" y="7108"/>
                        <a:pt x="11585" y="8035"/>
                        <a:pt x="13440" y="9889"/>
                      </a:cubicBezTo>
                      <a:lnTo>
                        <a:pt x="13721" y="10170"/>
                      </a:lnTo>
                      <a:lnTo>
                        <a:pt x="18360" y="6609"/>
                      </a:lnTo>
                      <a:lnTo>
                        <a:pt x="1474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_1"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17"/>
          <p:cNvSpPr txBox="1"/>
          <p:nvPr>
            <p:ph type="title"/>
          </p:nvPr>
        </p:nvSpPr>
        <p:spPr>
          <a:xfrm>
            <a:off x="720000" y="49448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904" name="Google Shape;904;p17"/>
          <p:cNvGrpSpPr/>
          <p:nvPr/>
        </p:nvGrpSpPr>
        <p:grpSpPr>
          <a:xfrm>
            <a:off x="50" y="375475"/>
            <a:ext cx="9138600" cy="4782655"/>
            <a:chOff x="50" y="375475"/>
            <a:chExt cx="9138600" cy="4782655"/>
          </a:xfrm>
        </p:grpSpPr>
        <p:grpSp>
          <p:nvGrpSpPr>
            <p:cNvPr id="905" name="Google Shape;905;p17"/>
            <p:cNvGrpSpPr/>
            <p:nvPr/>
          </p:nvGrpSpPr>
          <p:grpSpPr>
            <a:xfrm>
              <a:off x="348425" y="375499"/>
              <a:ext cx="8447150" cy="4782632"/>
              <a:chOff x="348425" y="537175"/>
              <a:chExt cx="8447150" cy="4620900"/>
            </a:xfrm>
          </p:grpSpPr>
          <p:cxnSp>
            <p:nvCxnSpPr>
              <p:cNvPr id="906" name="Google Shape;906;p17"/>
              <p:cNvCxnSpPr/>
              <p:nvPr/>
            </p:nvCxnSpPr>
            <p:spPr>
              <a:xfrm>
                <a:off x="348425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7" name="Google Shape;907;p17"/>
              <p:cNvCxnSpPr/>
              <p:nvPr/>
            </p:nvCxnSpPr>
            <p:spPr>
              <a:xfrm>
                <a:off x="732386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8" name="Google Shape;908;p17"/>
              <p:cNvCxnSpPr/>
              <p:nvPr/>
            </p:nvCxnSpPr>
            <p:spPr>
              <a:xfrm>
                <a:off x="1116348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9" name="Google Shape;909;p17"/>
              <p:cNvCxnSpPr/>
              <p:nvPr/>
            </p:nvCxnSpPr>
            <p:spPr>
              <a:xfrm>
                <a:off x="1500309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0" name="Google Shape;910;p17"/>
              <p:cNvCxnSpPr/>
              <p:nvPr/>
            </p:nvCxnSpPr>
            <p:spPr>
              <a:xfrm>
                <a:off x="1884270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1" name="Google Shape;911;p17"/>
              <p:cNvCxnSpPr/>
              <p:nvPr/>
            </p:nvCxnSpPr>
            <p:spPr>
              <a:xfrm>
                <a:off x="2268232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2" name="Google Shape;912;p17"/>
              <p:cNvCxnSpPr/>
              <p:nvPr/>
            </p:nvCxnSpPr>
            <p:spPr>
              <a:xfrm>
                <a:off x="2652193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3" name="Google Shape;913;p17"/>
              <p:cNvCxnSpPr/>
              <p:nvPr/>
            </p:nvCxnSpPr>
            <p:spPr>
              <a:xfrm>
                <a:off x="3036155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4" name="Google Shape;914;p17"/>
              <p:cNvCxnSpPr/>
              <p:nvPr/>
            </p:nvCxnSpPr>
            <p:spPr>
              <a:xfrm>
                <a:off x="3420116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5" name="Google Shape;915;p17"/>
              <p:cNvCxnSpPr/>
              <p:nvPr/>
            </p:nvCxnSpPr>
            <p:spPr>
              <a:xfrm>
                <a:off x="3804077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6" name="Google Shape;916;p17"/>
              <p:cNvCxnSpPr/>
              <p:nvPr/>
            </p:nvCxnSpPr>
            <p:spPr>
              <a:xfrm>
                <a:off x="4188039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7" name="Google Shape;917;p17"/>
              <p:cNvCxnSpPr/>
              <p:nvPr/>
            </p:nvCxnSpPr>
            <p:spPr>
              <a:xfrm>
                <a:off x="4572000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8" name="Google Shape;918;p17"/>
              <p:cNvCxnSpPr/>
              <p:nvPr/>
            </p:nvCxnSpPr>
            <p:spPr>
              <a:xfrm>
                <a:off x="4955961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9" name="Google Shape;919;p17"/>
              <p:cNvCxnSpPr/>
              <p:nvPr/>
            </p:nvCxnSpPr>
            <p:spPr>
              <a:xfrm>
                <a:off x="5339923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0" name="Google Shape;920;p17"/>
              <p:cNvCxnSpPr/>
              <p:nvPr/>
            </p:nvCxnSpPr>
            <p:spPr>
              <a:xfrm>
                <a:off x="5723884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1" name="Google Shape;921;p17"/>
              <p:cNvCxnSpPr/>
              <p:nvPr/>
            </p:nvCxnSpPr>
            <p:spPr>
              <a:xfrm>
                <a:off x="6107845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2" name="Google Shape;922;p17"/>
              <p:cNvCxnSpPr/>
              <p:nvPr/>
            </p:nvCxnSpPr>
            <p:spPr>
              <a:xfrm>
                <a:off x="6491807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3" name="Google Shape;923;p17"/>
              <p:cNvCxnSpPr/>
              <p:nvPr/>
            </p:nvCxnSpPr>
            <p:spPr>
              <a:xfrm>
                <a:off x="6875768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4" name="Google Shape;924;p17"/>
              <p:cNvCxnSpPr/>
              <p:nvPr/>
            </p:nvCxnSpPr>
            <p:spPr>
              <a:xfrm>
                <a:off x="7259730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5" name="Google Shape;925;p17"/>
              <p:cNvCxnSpPr/>
              <p:nvPr/>
            </p:nvCxnSpPr>
            <p:spPr>
              <a:xfrm>
                <a:off x="7643691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6" name="Google Shape;926;p17"/>
              <p:cNvCxnSpPr/>
              <p:nvPr/>
            </p:nvCxnSpPr>
            <p:spPr>
              <a:xfrm>
                <a:off x="8027652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7" name="Google Shape;927;p17"/>
              <p:cNvCxnSpPr/>
              <p:nvPr/>
            </p:nvCxnSpPr>
            <p:spPr>
              <a:xfrm>
                <a:off x="8411614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8" name="Google Shape;928;p17"/>
              <p:cNvCxnSpPr/>
              <p:nvPr/>
            </p:nvCxnSpPr>
            <p:spPr>
              <a:xfrm>
                <a:off x="8795575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929" name="Google Shape;929;p17"/>
            <p:cNvCxnSpPr/>
            <p:nvPr/>
          </p:nvCxnSpPr>
          <p:spPr>
            <a:xfrm rot="10800000">
              <a:off x="50" y="375475"/>
              <a:ext cx="91386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0" name="Google Shape;930;p17"/>
            <p:cNvCxnSpPr/>
            <p:nvPr/>
          </p:nvCxnSpPr>
          <p:spPr>
            <a:xfrm rot="10800000">
              <a:off x="50" y="716701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1" name="Google Shape;931;p17"/>
            <p:cNvCxnSpPr/>
            <p:nvPr/>
          </p:nvCxnSpPr>
          <p:spPr>
            <a:xfrm rot="10800000">
              <a:off x="50" y="1057927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2" name="Google Shape;932;p17"/>
            <p:cNvCxnSpPr/>
            <p:nvPr/>
          </p:nvCxnSpPr>
          <p:spPr>
            <a:xfrm rot="10800000">
              <a:off x="50" y="1399153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3" name="Google Shape;933;p17"/>
            <p:cNvCxnSpPr/>
            <p:nvPr/>
          </p:nvCxnSpPr>
          <p:spPr>
            <a:xfrm rot="10800000">
              <a:off x="50" y="1740379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4" name="Google Shape;934;p17"/>
            <p:cNvCxnSpPr/>
            <p:nvPr/>
          </p:nvCxnSpPr>
          <p:spPr>
            <a:xfrm rot="10800000">
              <a:off x="50" y="2081605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5" name="Google Shape;935;p17"/>
            <p:cNvCxnSpPr/>
            <p:nvPr/>
          </p:nvCxnSpPr>
          <p:spPr>
            <a:xfrm rot="10800000">
              <a:off x="50" y="2422831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6" name="Google Shape;936;p17"/>
            <p:cNvCxnSpPr/>
            <p:nvPr/>
          </p:nvCxnSpPr>
          <p:spPr>
            <a:xfrm rot="10800000">
              <a:off x="50" y="2764057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7" name="Google Shape;937;p17"/>
            <p:cNvCxnSpPr/>
            <p:nvPr/>
          </p:nvCxnSpPr>
          <p:spPr>
            <a:xfrm rot="10800000">
              <a:off x="50" y="3105283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8" name="Google Shape;938;p17"/>
            <p:cNvCxnSpPr/>
            <p:nvPr/>
          </p:nvCxnSpPr>
          <p:spPr>
            <a:xfrm rot="10800000">
              <a:off x="50" y="3446509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9" name="Google Shape;939;p17"/>
            <p:cNvCxnSpPr/>
            <p:nvPr/>
          </p:nvCxnSpPr>
          <p:spPr>
            <a:xfrm rot="10800000">
              <a:off x="50" y="3787735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0" name="Google Shape;940;p17"/>
            <p:cNvCxnSpPr/>
            <p:nvPr/>
          </p:nvCxnSpPr>
          <p:spPr>
            <a:xfrm rot="10800000">
              <a:off x="50" y="4128961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1" name="Google Shape;941;p17"/>
            <p:cNvCxnSpPr/>
            <p:nvPr/>
          </p:nvCxnSpPr>
          <p:spPr>
            <a:xfrm rot="10800000">
              <a:off x="50" y="4470187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2" name="Google Shape;942;p17"/>
            <p:cNvCxnSpPr/>
            <p:nvPr/>
          </p:nvCxnSpPr>
          <p:spPr>
            <a:xfrm rot="10800000">
              <a:off x="50" y="4811413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43" name="Google Shape;943;p17"/>
          <p:cNvGrpSpPr/>
          <p:nvPr/>
        </p:nvGrpSpPr>
        <p:grpSpPr>
          <a:xfrm>
            <a:off x="8216100" y="119750"/>
            <a:ext cx="207900" cy="151275"/>
            <a:chOff x="192250" y="119750"/>
            <a:chExt cx="207900" cy="151275"/>
          </a:xfrm>
        </p:grpSpPr>
        <p:cxnSp>
          <p:nvCxnSpPr>
            <p:cNvPr id="944" name="Google Shape;944;p17"/>
            <p:cNvCxnSpPr/>
            <p:nvPr/>
          </p:nvCxnSpPr>
          <p:spPr>
            <a:xfrm>
              <a:off x="192250" y="119750"/>
              <a:ext cx="207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5" name="Google Shape;945;p17"/>
            <p:cNvCxnSpPr/>
            <p:nvPr/>
          </p:nvCxnSpPr>
          <p:spPr>
            <a:xfrm>
              <a:off x="192250" y="195388"/>
              <a:ext cx="207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6" name="Google Shape;946;p17"/>
            <p:cNvCxnSpPr/>
            <p:nvPr/>
          </p:nvCxnSpPr>
          <p:spPr>
            <a:xfrm>
              <a:off x="192250" y="271025"/>
              <a:ext cx="207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47" name="Google Shape;947;p17"/>
          <p:cNvGrpSpPr/>
          <p:nvPr/>
        </p:nvGrpSpPr>
        <p:grpSpPr>
          <a:xfrm rot="5400000">
            <a:off x="-1455090" y="2344868"/>
            <a:ext cx="3289273" cy="1403578"/>
            <a:chOff x="1495900" y="3902358"/>
            <a:chExt cx="1693755" cy="722711"/>
          </a:xfrm>
        </p:grpSpPr>
        <p:grpSp>
          <p:nvGrpSpPr>
            <p:cNvPr id="948" name="Google Shape;948;p17"/>
            <p:cNvGrpSpPr/>
            <p:nvPr/>
          </p:nvGrpSpPr>
          <p:grpSpPr>
            <a:xfrm>
              <a:off x="1495900" y="3902358"/>
              <a:ext cx="1693755" cy="612172"/>
              <a:chOff x="1495900" y="3902358"/>
              <a:chExt cx="1693755" cy="612172"/>
            </a:xfrm>
          </p:grpSpPr>
          <p:sp>
            <p:nvSpPr>
              <p:cNvPr id="949" name="Google Shape;949;p17"/>
              <p:cNvSpPr/>
              <p:nvPr/>
            </p:nvSpPr>
            <p:spPr>
              <a:xfrm>
                <a:off x="2517721" y="3902358"/>
                <a:ext cx="671934" cy="612172"/>
              </a:xfrm>
              <a:custGeom>
                <a:rect b="b" l="l" r="r" t="t"/>
                <a:pathLst>
                  <a:path extrusionOk="0" h="13214" w="14504">
                    <a:moveTo>
                      <a:pt x="7258" y="1"/>
                    </a:moveTo>
                    <a:cubicBezTo>
                      <a:pt x="5566" y="1"/>
                      <a:pt x="3874" y="647"/>
                      <a:pt x="2582" y="1938"/>
                    </a:cubicBezTo>
                    <a:cubicBezTo>
                      <a:pt x="0" y="4508"/>
                      <a:pt x="0" y="8694"/>
                      <a:pt x="2582" y="11276"/>
                    </a:cubicBezTo>
                    <a:cubicBezTo>
                      <a:pt x="3874" y="12568"/>
                      <a:pt x="5566" y="13214"/>
                      <a:pt x="7258" y="13214"/>
                    </a:cubicBezTo>
                    <a:cubicBezTo>
                      <a:pt x="8950" y="13214"/>
                      <a:pt x="10642" y="12568"/>
                      <a:pt x="11933" y="11276"/>
                    </a:cubicBezTo>
                    <a:cubicBezTo>
                      <a:pt x="14503" y="8694"/>
                      <a:pt x="14503" y="4508"/>
                      <a:pt x="11933" y="1938"/>
                    </a:cubicBezTo>
                    <a:cubicBezTo>
                      <a:pt x="10642" y="647"/>
                      <a:pt x="8950" y="1"/>
                      <a:pt x="72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17"/>
              <p:cNvSpPr/>
              <p:nvPr/>
            </p:nvSpPr>
            <p:spPr>
              <a:xfrm>
                <a:off x="1787353" y="3967172"/>
                <a:ext cx="850017" cy="470687"/>
              </a:xfrm>
              <a:custGeom>
                <a:rect b="b" l="l" r="r" t="t"/>
                <a:pathLst>
                  <a:path extrusionOk="0" h="10160" w="18348">
                    <a:moveTo>
                      <a:pt x="3599" y="1"/>
                    </a:moveTo>
                    <a:lnTo>
                      <a:pt x="1" y="6610"/>
                    </a:lnTo>
                    <a:lnTo>
                      <a:pt x="4627" y="10159"/>
                    </a:lnTo>
                    <a:lnTo>
                      <a:pt x="4908" y="9877"/>
                    </a:lnTo>
                    <a:cubicBezTo>
                      <a:pt x="6763" y="8023"/>
                      <a:pt x="9195" y="7096"/>
                      <a:pt x="11628" y="7096"/>
                    </a:cubicBezTo>
                    <a:cubicBezTo>
                      <a:pt x="14061" y="7096"/>
                      <a:pt x="16493" y="8023"/>
                      <a:pt x="18347" y="9877"/>
                    </a:cubicBezTo>
                    <a:lnTo>
                      <a:pt x="18347" y="539"/>
                    </a:lnTo>
                    <a:cubicBezTo>
                      <a:pt x="16383" y="2497"/>
                      <a:pt x="13813" y="3477"/>
                      <a:pt x="11242" y="3477"/>
                    </a:cubicBezTo>
                    <a:cubicBezTo>
                      <a:pt x="8672" y="3477"/>
                      <a:pt x="6102" y="2497"/>
                      <a:pt x="4138" y="539"/>
                    </a:cubicBezTo>
                    <a:lnTo>
                      <a:pt x="359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17"/>
              <p:cNvSpPr/>
              <p:nvPr/>
            </p:nvSpPr>
            <p:spPr>
              <a:xfrm>
                <a:off x="1495900" y="3902358"/>
                <a:ext cx="671934" cy="612172"/>
              </a:xfrm>
              <a:custGeom>
                <a:rect b="b" l="l" r="r" t="t"/>
                <a:pathLst>
                  <a:path extrusionOk="0" h="13214" w="14504">
                    <a:moveTo>
                      <a:pt x="7257" y="1"/>
                    </a:moveTo>
                    <a:cubicBezTo>
                      <a:pt x="5567" y="1"/>
                      <a:pt x="3874" y="647"/>
                      <a:pt x="2583" y="1938"/>
                    </a:cubicBezTo>
                    <a:cubicBezTo>
                      <a:pt x="1" y="4508"/>
                      <a:pt x="1" y="8694"/>
                      <a:pt x="2583" y="11276"/>
                    </a:cubicBezTo>
                    <a:cubicBezTo>
                      <a:pt x="3874" y="12568"/>
                      <a:pt x="5567" y="13214"/>
                      <a:pt x="7257" y="13214"/>
                    </a:cubicBezTo>
                    <a:cubicBezTo>
                      <a:pt x="8948" y="13214"/>
                      <a:pt x="10637" y="12568"/>
                      <a:pt x="11922" y="11276"/>
                    </a:cubicBezTo>
                    <a:cubicBezTo>
                      <a:pt x="14504" y="8694"/>
                      <a:pt x="14504" y="4508"/>
                      <a:pt x="11922" y="1938"/>
                    </a:cubicBezTo>
                    <a:cubicBezTo>
                      <a:pt x="10637" y="647"/>
                      <a:pt x="8948" y="1"/>
                      <a:pt x="72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17"/>
              <p:cNvSpPr/>
              <p:nvPr/>
            </p:nvSpPr>
            <p:spPr>
              <a:xfrm>
                <a:off x="2048182" y="3967172"/>
                <a:ext cx="850573" cy="470687"/>
              </a:xfrm>
              <a:custGeom>
                <a:rect b="b" l="l" r="r" t="t"/>
                <a:pathLst>
                  <a:path extrusionOk="0" h="10160" w="18360">
                    <a:moveTo>
                      <a:pt x="14749" y="1"/>
                    </a:moveTo>
                    <a:lnTo>
                      <a:pt x="14210" y="539"/>
                    </a:lnTo>
                    <a:cubicBezTo>
                      <a:pt x="12252" y="2497"/>
                      <a:pt x="9682" y="3477"/>
                      <a:pt x="7110" y="3477"/>
                    </a:cubicBezTo>
                    <a:cubicBezTo>
                      <a:pt x="4538" y="3477"/>
                      <a:pt x="1965" y="2497"/>
                      <a:pt x="1" y="539"/>
                    </a:cubicBezTo>
                    <a:lnTo>
                      <a:pt x="1" y="9877"/>
                    </a:lnTo>
                    <a:cubicBezTo>
                      <a:pt x="1861" y="8023"/>
                      <a:pt x="4294" y="7096"/>
                      <a:pt x="6725" y="7096"/>
                    </a:cubicBezTo>
                    <a:cubicBezTo>
                      <a:pt x="9156" y="7096"/>
                      <a:pt x="11585" y="8023"/>
                      <a:pt x="13440" y="9877"/>
                    </a:cubicBezTo>
                    <a:lnTo>
                      <a:pt x="13721" y="10159"/>
                    </a:lnTo>
                    <a:lnTo>
                      <a:pt x="18360" y="6610"/>
                    </a:lnTo>
                    <a:lnTo>
                      <a:pt x="147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3" name="Google Shape;953;p17"/>
            <p:cNvGrpSpPr/>
            <p:nvPr/>
          </p:nvGrpSpPr>
          <p:grpSpPr>
            <a:xfrm>
              <a:off x="1495900" y="4012389"/>
              <a:ext cx="1693755" cy="612681"/>
              <a:chOff x="1495900" y="4012389"/>
              <a:chExt cx="1693755" cy="612681"/>
            </a:xfrm>
          </p:grpSpPr>
          <p:sp>
            <p:nvSpPr>
              <p:cNvPr id="954" name="Google Shape;954;p17"/>
              <p:cNvSpPr/>
              <p:nvPr/>
            </p:nvSpPr>
            <p:spPr>
              <a:xfrm>
                <a:off x="1787353" y="4077202"/>
                <a:ext cx="850017" cy="471197"/>
              </a:xfrm>
              <a:custGeom>
                <a:rect b="b" l="l" r="r" t="t"/>
                <a:pathLst>
                  <a:path extrusionOk="0" h="10171" w="18348">
                    <a:moveTo>
                      <a:pt x="3599" y="0"/>
                    </a:moveTo>
                    <a:lnTo>
                      <a:pt x="1" y="6609"/>
                    </a:lnTo>
                    <a:lnTo>
                      <a:pt x="4627" y="10170"/>
                    </a:lnTo>
                    <a:lnTo>
                      <a:pt x="4908" y="9889"/>
                    </a:lnTo>
                    <a:cubicBezTo>
                      <a:pt x="6763" y="8035"/>
                      <a:pt x="9195" y="7108"/>
                      <a:pt x="11628" y="7108"/>
                    </a:cubicBezTo>
                    <a:cubicBezTo>
                      <a:pt x="14061" y="7108"/>
                      <a:pt x="16493" y="8035"/>
                      <a:pt x="18347" y="9889"/>
                    </a:cubicBezTo>
                    <a:lnTo>
                      <a:pt x="18347" y="539"/>
                    </a:lnTo>
                    <a:cubicBezTo>
                      <a:pt x="16383" y="2503"/>
                      <a:pt x="13813" y="3485"/>
                      <a:pt x="11242" y="3485"/>
                    </a:cubicBezTo>
                    <a:cubicBezTo>
                      <a:pt x="8672" y="3485"/>
                      <a:pt x="6102" y="2503"/>
                      <a:pt x="4138" y="539"/>
                    </a:cubicBezTo>
                    <a:lnTo>
                      <a:pt x="35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55" name="Google Shape;955;p17"/>
              <p:cNvGrpSpPr/>
              <p:nvPr/>
            </p:nvGrpSpPr>
            <p:grpSpPr>
              <a:xfrm>
                <a:off x="1495900" y="4012389"/>
                <a:ext cx="1693755" cy="612681"/>
                <a:chOff x="1495900" y="4012389"/>
                <a:chExt cx="1693755" cy="612681"/>
              </a:xfrm>
            </p:grpSpPr>
            <p:sp>
              <p:nvSpPr>
                <p:cNvPr id="956" name="Google Shape;956;p17"/>
                <p:cNvSpPr/>
                <p:nvPr/>
              </p:nvSpPr>
              <p:spPr>
                <a:xfrm>
                  <a:off x="2517721" y="4012389"/>
                  <a:ext cx="671934" cy="612681"/>
                </a:xfrm>
                <a:custGeom>
                  <a:rect b="b" l="l" r="r" t="t"/>
                  <a:pathLst>
                    <a:path extrusionOk="0" h="13225" w="14504">
                      <a:moveTo>
                        <a:pt x="7258" y="0"/>
                      </a:moveTo>
                      <a:cubicBezTo>
                        <a:pt x="5566" y="0"/>
                        <a:pt x="3874" y="646"/>
                        <a:pt x="2582" y="1938"/>
                      </a:cubicBezTo>
                      <a:cubicBezTo>
                        <a:pt x="0" y="4520"/>
                        <a:pt x="0" y="8705"/>
                        <a:pt x="2582" y="11288"/>
                      </a:cubicBezTo>
                      <a:cubicBezTo>
                        <a:pt x="3874" y="12579"/>
                        <a:pt x="5566" y="13225"/>
                        <a:pt x="7258" y="13225"/>
                      </a:cubicBezTo>
                      <a:cubicBezTo>
                        <a:pt x="8950" y="13225"/>
                        <a:pt x="10642" y="12579"/>
                        <a:pt x="11933" y="11288"/>
                      </a:cubicBezTo>
                      <a:cubicBezTo>
                        <a:pt x="14503" y="8705"/>
                        <a:pt x="14503" y="4520"/>
                        <a:pt x="11933" y="1938"/>
                      </a:cubicBezTo>
                      <a:cubicBezTo>
                        <a:pt x="10642" y="646"/>
                        <a:pt x="8950" y="0"/>
                        <a:pt x="725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7" name="Google Shape;957;p17"/>
                <p:cNvSpPr/>
                <p:nvPr/>
              </p:nvSpPr>
              <p:spPr>
                <a:xfrm>
                  <a:off x="1495900" y="4012389"/>
                  <a:ext cx="671934" cy="612681"/>
                </a:xfrm>
                <a:custGeom>
                  <a:rect b="b" l="l" r="r" t="t"/>
                  <a:pathLst>
                    <a:path extrusionOk="0" h="13225" w="14504">
                      <a:moveTo>
                        <a:pt x="7257" y="0"/>
                      </a:moveTo>
                      <a:cubicBezTo>
                        <a:pt x="5567" y="0"/>
                        <a:pt x="3874" y="646"/>
                        <a:pt x="2583" y="1938"/>
                      </a:cubicBezTo>
                      <a:cubicBezTo>
                        <a:pt x="1" y="4520"/>
                        <a:pt x="1" y="8705"/>
                        <a:pt x="2583" y="11288"/>
                      </a:cubicBezTo>
                      <a:cubicBezTo>
                        <a:pt x="3874" y="12579"/>
                        <a:pt x="5567" y="13225"/>
                        <a:pt x="7257" y="13225"/>
                      </a:cubicBezTo>
                      <a:cubicBezTo>
                        <a:pt x="8948" y="13225"/>
                        <a:pt x="10637" y="12579"/>
                        <a:pt x="11922" y="11288"/>
                      </a:cubicBezTo>
                      <a:cubicBezTo>
                        <a:pt x="14504" y="8705"/>
                        <a:pt x="14504" y="4520"/>
                        <a:pt x="11922" y="1938"/>
                      </a:cubicBezTo>
                      <a:cubicBezTo>
                        <a:pt x="10637" y="646"/>
                        <a:pt x="8948" y="0"/>
                        <a:pt x="725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8" name="Google Shape;958;p17"/>
                <p:cNvSpPr/>
                <p:nvPr/>
              </p:nvSpPr>
              <p:spPr>
                <a:xfrm>
                  <a:off x="2048182" y="4077202"/>
                  <a:ext cx="850573" cy="471197"/>
                </a:xfrm>
                <a:custGeom>
                  <a:rect b="b" l="l" r="r" t="t"/>
                  <a:pathLst>
                    <a:path extrusionOk="0" h="10171" w="18360">
                      <a:moveTo>
                        <a:pt x="14749" y="0"/>
                      </a:moveTo>
                      <a:lnTo>
                        <a:pt x="14210" y="539"/>
                      </a:lnTo>
                      <a:cubicBezTo>
                        <a:pt x="12252" y="2503"/>
                        <a:pt x="9682" y="3485"/>
                        <a:pt x="7110" y="3485"/>
                      </a:cubicBezTo>
                      <a:cubicBezTo>
                        <a:pt x="4538" y="3485"/>
                        <a:pt x="1965" y="2503"/>
                        <a:pt x="1" y="539"/>
                      </a:cubicBezTo>
                      <a:lnTo>
                        <a:pt x="1" y="9889"/>
                      </a:lnTo>
                      <a:cubicBezTo>
                        <a:pt x="1861" y="8035"/>
                        <a:pt x="4294" y="7108"/>
                        <a:pt x="6725" y="7108"/>
                      </a:cubicBezTo>
                      <a:cubicBezTo>
                        <a:pt x="9156" y="7108"/>
                        <a:pt x="11585" y="8035"/>
                        <a:pt x="13440" y="9889"/>
                      </a:cubicBezTo>
                      <a:lnTo>
                        <a:pt x="13721" y="10170"/>
                      </a:lnTo>
                      <a:lnTo>
                        <a:pt x="18360" y="6609"/>
                      </a:lnTo>
                      <a:lnTo>
                        <a:pt x="1474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SECTION_TITLE_AND_DESCRIPTION_1"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0" name="Google Shape;960;p18"/>
          <p:cNvGrpSpPr/>
          <p:nvPr/>
        </p:nvGrpSpPr>
        <p:grpSpPr>
          <a:xfrm>
            <a:off x="50" y="375475"/>
            <a:ext cx="9138600" cy="4782655"/>
            <a:chOff x="50" y="375475"/>
            <a:chExt cx="9138600" cy="4782655"/>
          </a:xfrm>
        </p:grpSpPr>
        <p:grpSp>
          <p:nvGrpSpPr>
            <p:cNvPr id="961" name="Google Shape;961;p18"/>
            <p:cNvGrpSpPr/>
            <p:nvPr/>
          </p:nvGrpSpPr>
          <p:grpSpPr>
            <a:xfrm>
              <a:off x="348425" y="375499"/>
              <a:ext cx="8447150" cy="4782632"/>
              <a:chOff x="348425" y="537175"/>
              <a:chExt cx="8447150" cy="4620900"/>
            </a:xfrm>
          </p:grpSpPr>
          <p:cxnSp>
            <p:nvCxnSpPr>
              <p:cNvPr id="962" name="Google Shape;962;p18"/>
              <p:cNvCxnSpPr/>
              <p:nvPr/>
            </p:nvCxnSpPr>
            <p:spPr>
              <a:xfrm>
                <a:off x="348425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3" name="Google Shape;963;p18"/>
              <p:cNvCxnSpPr/>
              <p:nvPr/>
            </p:nvCxnSpPr>
            <p:spPr>
              <a:xfrm>
                <a:off x="732386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4" name="Google Shape;964;p18"/>
              <p:cNvCxnSpPr/>
              <p:nvPr/>
            </p:nvCxnSpPr>
            <p:spPr>
              <a:xfrm>
                <a:off x="1116348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5" name="Google Shape;965;p18"/>
              <p:cNvCxnSpPr/>
              <p:nvPr/>
            </p:nvCxnSpPr>
            <p:spPr>
              <a:xfrm>
                <a:off x="1500309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6" name="Google Shape;966;p18"/>
              <p:cNvCxnSpPr/>
              <p:nvPr/>
            </p:nvCxnSpPr>
            <p:spPr>
              <a:xfrm>
                <a:off x="1884270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7" name="Google Shape;967;p18"/>
              <p:cNvCxnSpPr/>
              <p:nvPr/>
            </p:nvCxnSpPr>
            <p:spPr>
              <a:xfrm>
                <a:off x="2268232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8" name="Google Shape;968;p18"/>
              <p:cNvCxnSpPr/>
              <p:nvPr/>
            </p:nvCxnSpPr>
            <p:spPr>
              <a:xfrm>
                <a:off x="2652193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9" name="Google Shape;969;p18"/>
              <p:cNvCxnSpPr/>
              <p:nvPr/>
            </p:nvCxnSpPr>
            <p:spPr>
              <a:xfrm>
                <a:off x="3036155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0" name="Google Shape;970;p18"/>
              <p:cNvCxnSpPr/>
              <p:nvPr/>
            </p:nvCxnSpPr>
            <p:spPr>
              <a:xfrm>
                <a:off x="3420116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1" name="Google Shape;971;p18"/>
              <p:cNvCxnSpPr/>
              <p:nvPr/>
            </p:nvCxnSpPr>
            <p:spPr>
              <a:xfrm>
                <a:off x="3804077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2" name="Google Shape;972;p18"/>
              <p:cNvCxnSpPr/>
              <p:nvPr/>
            </p:nvCxnSpPr>
            <p:spPr>
              <a:xfrm>
                <a:off x="4188039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3" name="Google Shape;973;p18"/>
              <p:cNvCxnSpPr/>
              <p:nvPr/>
            </p:nvCxnSpPr>
            <p:spPr>
              <a:xfrm>
                <a:off x="4572000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4" name="Google Shape;974;p18"/>
              <p:cNvCxnSpPr/>
              <p:nvPr/>
            </p:nvCxnSpPr>
            <p:spPr>
              <a:xfrm>
                <a:off x="4955961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5" name="Google Shape;975;p18"/>
              <p:cNvCxnSpPr/>
              <p:nvPr/>
            </p:nvCxnSpPr>
            <p:spPr>
              <a:xfrm>
                <a:off x="5339923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6" name="Google Shape;976;p18"/>
              <p:cNvCxnSpPr/>
              <p:nvPr/>
            </p:nvCxnSpPr>
            <p:spPr>
              <a:xfrm>
                <a:off x="5723884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7" name="Google Shape;977;p18"/>
              <p:cNvCxnSpPr/>
              <p:nvPr/>
            </p:nvCxnSpPr>
            <p:spPr>
              <a:xfrm>
                <a:off x="6107845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8" name="Google Shape;978;p18"/>
              <p:cNvCxnSpPr/>
              <p:nvPr/>
            </p:nvCxnSpPr>
            <p:spPr>
              <a:xfrm>
                <a:off x="6491807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9" name="Google Shape;979;p18"/>
              <p:cNvCxnSpPr/>
              <p:nvPr/>
            </p:nvCxnSpPr>
            <p:spPr>
              <a:xfrm>
                <a:off x="6875768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0" name="Google Shape;980;p18"/>
              <p:cNvCxnSpPr/>
              <p:nvPr/>
            </p:nvCxnSpPr>
            <p:spPr>
              <a:xfrm>
                <a:off x="7259730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1" name="Google Shape;981;p18"/>
              <p:cNvCxnSpPr/>
              <p:nvPr/>
            </p:nvCxnSpPr>
            <p:spPr>
              <a:xfrm>
                <a:off x="7643691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2" name="Google Shape;982;p18"/>
              <p:cNvCxnSpPr/>
              <p:nvPr/>
            </p:nvCxnSpPr>
            <p:spPr>
              <a:xfrm>
                <a:off x="8027652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3" name="Google Shape;983;p18"/>
              <p:cNvCxnSpPr/>
              <p:nvPr/>
            </p:nvCxnSpPr>
            <p:spPr>
              <a:xfrm>
                <a:off x="8411614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4" name="Google Shape;984;p18"/>
              <p:cNvCxnSpPr/>
              <p:nvPr/>
            </p:nvCxnSpPr>
            <p:spPr>
              <a:xfrm>
                <a:off x="8795575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985" name="Google Shape;985;p18"/>
            <p:cNvCxnSpPr/>
            <p:nvPr/>
          </p:nvCxnSpPr>
          <p:spPr>
            <a:xfrm rot="10800000">
              <a:off x="50" y="375475"/>
              <a:ext cx="91386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6" name="Google Shape;986;p18"/>
            <p:cNvCxnSpPr/>
            <p:nvPr/>
          </p:nvCxnSpPr>
          <p:spPr>
            <a:xfrm rot="10800000">
              <a:off x="50" y="716701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7" name="Google Shape;987;p18"/>
            <p:cNvCxnSpPr/>
            <p:nvPr/>
          </p:nvCxnSpPr>
          <p:spPr>
            <a:xfrm rot="10800000">
              <a:off x="50" y="1057927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8" name="Google Shape;988;p18"/>
            <p:cNvCxnSpPr/>
            <p:nvPr/>
          </p:nvCxnSpPr>
          <p:spPr>
            <a:xfrm rot="10800000">
              <a:off x="50" y="1399153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9" name="Google Shape;989;p18"/>
            <p:cNvCxnSpPr/>
            <p:nvPr/>
          </p:nvCxnSpPr>
          <p:spPr>
            <a:xfrm rot="10800000">
              <a:off x="50" y="1740379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0" name="Google Shape;990;p18"/>
            <p:cNvCxnSpPr/>
            <p:nvPr/>
          </p:nvCxnSpPr>
          <p:spPr>
            <a:xfrm rot="10800000">
              <a:off x="50" y="2081605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1" name="Google Shape;991;p18"/>
            <p:cNvCxnSpPr/>
            <p:nvPr/>
          </p:nvCxnSpPr>
          <p:spPr>
            <a:xfrm rot="10800000">
              <a:off x="50" y="2422831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2" name="Google Shape;992;p18"/>
            <p:cNvCxnSpPr/>
            <p:nvPr/>
          </p:nvCxnSpPr>
          <p:spPr>
            <a:xfrm rot="10800000">
              <a:off x="50" y="2764057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3" name="Google Shape;993;p18"/>
            <p:cNvCxnSpPr/>
            <p:nvPr/>
          </p:nvCxnSpPr>
          <p:spPr>
            <a:xfrm rot="10800000">
              <a:off x="50" y="3105283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4" name="Google Shape;994;p18"/>
            <p:cNvCxnSpPr/>
            <p:nvPr/>
          </p:nvCxnSpPr>
          <p:spPr>
            <a:xfrm rot="10800000">
              <a:off x="50" y="3446509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5" name="Google Shape;995;p18"/>
            <p:cNvCxnSpPr/>
            <p:nvPr/>
          </p:nvCxnSpPr>
          <p:spPr>
            <a:xfrm rot="10800000">
              <a:off x="50" y="3787735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6" name="Google Shape;996;p18"/>
            <p:cNvCxnSpPr/>
            <p:nvPr/>
          </p:nvCxnSpPr>
          <p:spPr>
            <a:xfrm rot="10800000">
              <a:off x="50" y="4128961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7" name="Google Shape;997;p18"/>
            <p:cNvCxnSpPr/>
            <p:nvPr/>
          </p:nvCxnSpPr>
          <p:spPr>
            <a:xfrm rot="10800000">
              <a:off x="50" y="4470187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8" name="Google Shape;998;p18"/>
            <p:cNvCxnSpPr/>
            <p:nvPr/>
          </p:nvCxnSpPr>
          <p:spPr>
            <a:xfrm rot="10800000">
              <a:off x="50" y="4811413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99" name="Google Shape;999;p18"/>
          <p:cNvGrpSpPr/>
          <p:nvPr/>
        </p:nvGrpSpPr>
        <p:grpSpPr>
          <a:xfrm>
            <a:off x="8216100" y="119750"/>
            <a:ext cx="207900" cy="151275"/>
            <a:chOff x="192250" y="119750"/>
            <a:chExt cx="207900" cy="151275"/>
          </a:xfrm>
        </p:grpSpPr>
        <p:cxnSp>
          <p:nvCxnSpPr>
            <p:cNvPr id="1000" name="Google Shape;1000;p18"/>
            <p:cNvCxnSpPr/>
            <p:nvPr/>
          </p:nvCxnSpPr>
          <p:spPr>
            <a:xfrm>
              <a:off x="192250" y="119750"/>
              <a:ext cx="207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1" name="Google Shape;1001;p18"/>
            <p:cNvCxnSpPr/>
            <p:nvPr/>
          </p:nvCxnSpPr>
          <p:spPr>
            <a:xfrm>
              <a:off x="192250" y="195388"/>
              <a:ext cx="207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2" name="Google Shape;1002;p18"/>
            <p:cNvCxnSpPr/>
            <p:nvPr/>
          </p:nvCxnSpPr>
          <p:spPr>
            <a:xfrm>
              <a:off x="192250" y="271025"/>
              <a:ext cx="207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03" name="Google Shape;1003;p18"/>
          <p:cNvSpPr txBox="1"/>
          <p:nvPr>
            <p:ph type="title"/>
          </p:nvPr>
        </p:nvSpPr>
        <p:spPr>
          <a:xfrm flipH="1">
            <a:off x="719925" y="1450650"/>
            <a:ext cx="3780000" cy="146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04" name="Google Shape;1004;p18"/>
          <p:cNvSpPr txBox="1"/>
          <p:nvPr>
            <p:ph idx="1" type="subTitle"/>
          </p:nvPr>
        </p:nvSpPr>
        <p:spPr>
          <a:xfrm flipH="1">
            <a:off x="719925" y="3004250"/>
            <a:ext cx="3780000" cy="9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1005" name="Google Shape;1005;p18"/>
          <p:cNvGrpSpPr/>
          <p:nvPr/>
        </p:nvGrpSpPr>
        <p:grpSpPr>
          <a:xfrm>
            <a:off x="4910094" y="4414567"/>
            <a:ext cx="4057391" cy="1731255"/>
            <a:chOff x="-957706" y="4338367"/>
            <a:chExt cx="4057391" cy="1731255"/>
          </a:xfrm>
        </p:grpSpPr>
        <p:grpSp>
          <p:nvGrpSpPr>
            <p:cNvPr id="1006" name="Google Shape;1006;p18"/>
            <p:cNvGrpSpPr/>
            <p:nvPr/>
          </p:nvGrpSpPr>
          <p:grpSpPr>
            <a:xfrm>
              <a:off x="-957706" y="4338367"/>
              <a:ext cx="4057391" cy="1466457"/>
              <a:chOff x="1495900" y="3902358"/>
              <a:chExt cx="1693755" cy="612172"/>
            </a:xfrm>
          </p:grpSpPr>
          <p:sp>
            <p:nvSpPr>
              <p:cNvPr id="1007" name="Google Shape;1007;p18"/>
              <p:cNvSpPr/>
              <p:nvPr/>
            </p:nvSpPr>
            <p:spPr>
              <a:xfrm>
                <a:off x="2517721" y="3902358"/>
                <a:ext cx="671934" cy="612172"/>
              </a:xfrm>
              <a:custGeom>
                <a:rect b="b" l="l" r="r" t="t"/>
                <a:pathLst>
                  <a:path extrusionOk="0" h="13214" w="14504">
                    <a:moveTo>
                      <a:pt x="7258" y="1"/>
                    </a:moveTo>
                    <a:cubicBezTo>
                      <a:pt x="5566" y="1"/>
                      <a:pt x="3874" y="647"/>
                      <a:pt x="2582" y="1938"/>
                    </a:cubicBezTo>
                    <a:cubicBezTo>
                      <a:pt x="0" y="4508"/>
                      <a:pt x="0" y="8694"/>
                      <a:pt x="2582" y="11276"/>
                    </a:cubicBezTo>
                    <a:cubicBezTo>
                      <a:pt x="3874" y="12568"/>
                      <a:pt x="5566" y="13214"/>
                      <a:pt x="7258" y="13214"/>
                    </a:cubicBezTo>
                    <a:cubicBezTo>
                      <a:pt x="8950" y="13214"/>
                      <a:pt x="10642" y="12568"/>
                      <a:pt x="11933" y="11276"/>
                    </a:cubicBezTo>
                    <a:cubicBezTo>
                      <a:pt x="14503" y="8694"/>
                      <a:pt x="14503" y="4508"/>
                      <a:pt x="11933" y="1938"/>
                    </a:cubicBezTo>
                    <a:cubicBezTo>
                      <a:pt x="10642" y="647"/>
                      <a:pt x="8950" y="1"/>
                      <a:pt x="7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18"/>
              <p:cNvSpPr/>
              <p:nvPr/>
            </p:nvSpPr>
            <p:spPr>
              <a:xfrm>
                <a:off x="1787353" y="3967172"/>
                <a:ext cx="850017" cy="470687"/>
              </a:xfrm>
              <a:custGeom>
                <a:rect b="b" l="l" r="r" t="t"/>
                <a:pathLst>
                  <a:path extrusionOk="0" h="10160" w="18348">
                    <a:moveTo>
                      <a:pt x="3599" y="1"/>
                    </a:moveTo>
                    <a:lnTo>
                      <a:pt x="1" y="6610"/>
                    </a:lnTo>
                    <a:lnTo>
                      <a:pt x="4627" y="10159"/>
                    </a:lnTo>
                    <a:lnTo>
                      <a:pt x="4908" y="9877"/>
                    </a:lnTo>
                    <a:cubicBezTo>
                      <a:pt x="6763" y="8023"/>
                      <a:pt x="9195" y="7096"/>
                      <a:pt x="11628" y="7096"/>
                    </a:cubicBezTo>
                    <a:cubicBezTo>
                      <a:pt x="14061" y="7096"/>
                      <a:pt x="16493" y="8023"/>
                      <a:pt x="18347" y="9877"/>
                    </a:cubicBezTo>
                    <a:lnTo>
                      <a:pt x="18347" y="539"/>
                    </a:lnTo>
                    <a:cubicBezTo>
                      <a:pt x="16383" y="2497"/>
                      <a:pt x="13813" y="3477"/>
                      <a:pt x="11242" y="3477"/>
                    </a:cubicBezTo>
                    <a:cubicBezTo>
                      <a:pt x="8672" y="3477"/>
                      <a:pt x="6102" y="2497"/>
                      <a:pt x="4138" y="539"/>
                    </a:cubicBezTo>
                    <a:lnTo>
                      <a:pt x="35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18"/>
              <p:cNvSpPr/>
              <p:nvPr/>
            </p:nvSpPr>
            <p:spPr>
              <a:xfrm>
                <a:off x="1495900" y="3902358"/>
                <a:ext cx="671934" cy="612172"/>
              </a:xfrm>
              <a:custGeom>
                <a:rect b="b" l="l" r="r" t="t"/>
                <a:pathLst>
                  <a:path extrusionOk="0" h="13214" w="14504">
                    <a:moveTo>
                      <a:pt x="7257" y="1"/>
                    </a:moveTo>
                    <a:cubicBezTo>
                      <a:pt x="5567" y="1"/>
                      <a:pt x="3874" y="647"/>
                      <a:pt x="2583" y="1938"/>
                    </a:cubicBezTo>
                    <a:cubicBezTo>
                      <a:pt x="1" y="4508"/>
                      <a:pt x="1" y="8694"/>
                      <a:pt x="2583" y="11276"/>
                    </a:cubicBezTo>
                    <a:cubicBezTo>
                      <a:pt x="3874" y="12568"/>
                      <a:pt x="5567" y="13214"/>
                      <a:pt x="7257" y="13214"/>
                    </a:cubicBezTo>
                    <a:cubicBezTo>
                      <a:pt x="8948" y="13214"/>
                      <a:pt x="10637" y="12568"/>
                      <a:pt x="11922" y="11276"/>
                    </a:cubicBezTo>
                    <a:cubicBezTo>
                      <a:pt x="14504" y="8694"/>
                      <a:pt x="14504" y="4508"/>
                      <a:pt x="11922" y="1938"/>
                    </a:cubicBezTo>
                    <a:cubicBezTo>
                      <a:pt x="10637" y="647"/>
                      <a:pt x="8948" y="1"/>
                      <a:pt x="7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18"/>
              <p:cNvSpPr/>
              <p:nvPr/>
            </p:nvSpPr>
            <p:spPr>
              <a:xfrm>
                <a:off x="2048182" y="3967172"/>
                <a:ext cx="850573" cy="470687"/>
              </a:xfrm>
              <a:custGeom>
                <a:rect b="b" l="l" r="r" t="t"/>
                <a:pathLst>
                  <a:path extrusionOk="0" h="10160" w="18360">
                    <a:moveTo>
                      <a:pt x="14749" y="1"/>
                    </a:moveTo>
                    <a:lnTo>
                      <a:pt x="14210" y="539"/>
                    </a:lnTo>
                    <a:cubicBezTo>
                      <a:pt x="12252" y="2497"/>
                      <a:pt x="9682" y="3477"/>
                      <a:pt x="7110" y="3477"/>
                    </a:cubicBezTo>
                    <a:cubicBezTo>
                      <a:pt x="4538" y="3477"/>
                      <a:pt x="1965" y="2497"/>
                      <a:pt x="1" y="539"/>
                    </a:cubicBezTo>
                    <a:lnTo>
                      <a:pt x="1" y="9877"/>
                    </a:lnTo>
                    <a:cubicBezTo>
                      <a:pt x="1861" y="8023"/>
                      <a:pt x="4294" y="7096"/>
                      <a:pt x="6725" y="7096"/>
                    </a:cubicBezTo>
                    <a:cubicBezTo>
                      <a:pt x="9156" y="7096"/>
                      <a:pt x="11585" y="8023"/>
                      <a:pt x="13440" y="9877"/>
                    </a:cubicBezTo>
                    <a:lnTo>
                      <a:pt x="13721" y="10159"/>
                    </a:lnTo>
                    <a:lnTo>
                      <a:pt x="18360" y="6610"/>
                    </a:lnTo>
                    <a:lnTo>
                      <a:pt x="1474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1" name="Google Shape;1011;p18"/>
            <p:cNvGrpSpPr/>
            <p:nvPr/>
          </p:nvGrpSpPr>
          <p:grpSpPr>
            <a:xfrm>
              <a:off x="-957706" y="4601944"/>
              <a:ext cx="4057391" cy="1467678"/>
              <a:chOff x="1495900" y="4012389"/>
              <a:chExt cx="1693755" cy="612681"/>
            </a:xfrm>
          </p:grpSpPr>
          <p:sp>
            <p:nvSpPr>
              <p:cNvPr id="1012" name="Google Shape;1012;p18"/>
              <p:cNvSpPr/>
              <p:nvPr/>
            </p:nvSpPr>
            <p:spPr>
              <a:xfrm>
                <a:off x="1787353" y="4077202"/>
                <a:ext cx="850017" cy="471197"/>
              </a:xfrm>
              <a:custGeom>
                <a:rect b="b" l="l" r="r" t="t"/>
                <a:pathLst>
                  <a:path extrusionOk="0" h="10171" w="18348">
                    <a:moveTo>
                      <a:pt x="3599" y="0"/>
                    </a:moveTo>
                    <a:lnTo>
                      <a:pt x="1" y="6609"/>
                    </a:lnTo>
                    <a:lnTo>
                      <a:pt x="4627" y="10170"/>
                    </a:lnTo>
                    <a:lnTo>
                      <a:pt x="4908" y="9889"/>
                    </a:lnTo>
                    <a:cubicBezTo>
                      <a:pt x="6763" y="8035"/>
                      <a:pt x="9195" y="7108"/>
                      <a:pt x="11628" y="7108"/>
                    </a:cubicBezTo>
                    <a:cubicBezTo>
                      <a:pt x="14061" y="7108"/>
                      <a:pt x="16493" y="8035"/>
                      <a:pt x="18347" y="9889"/>
                    </a:cubicBezTo>
                    <a:lnTo>
                      <a:pt x="18347" y="539"/>
                    </a:lnTo>
                    <a:cubicBezTo>
                      <a:pt x="16383" y="2503"/>
                      <a:pt x="13813" y="3485"/>
                      <a:pt x="11242" y="3485"/>
                    </a:cubicBezTo>
                    <a:cubicBezTo>
                      <a:pt x="8672" y="3485"/>
                      <a:pt x="6102" y="2503"/>
                      <a:pt x="4138" y="539"/>
                    </a:cubicBezTo>
                    <a:lnTo>
                      <a:pt x="35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13" name="Google Shape;1013;p18"/>
              <p:cNvGrpSpPr/>
              <p:nvPr/>
            </p:nvGrpSpPr>
            <p:grpSpPr>
              <a:xfrm>
                <a:off x="1495900" y="4012389"/>
                <a:ext cx="1693755" cy="612681"/>
                <a:chOff x="1495900" y="4012389"/>
                <a:chExt cx="1693755" cy="612681"/>
              </a:xfrm>
            </p:grpSpPr>
            <p:sp>
              <p:nvSpPr>
                <p:cNvPr id="1014" name="Google Shape;1014;p18"/>
                <p:cNvSpPr/>
                <p:nvPr/>
              </p:nvSpPr>
              <p:spPr>
                <a:xfrm>
                  <a:off x="2517721" y="4012389"/>
                  <a:ext cx="671934" cy="612681"/>
                </a:xfrm>
                <a:custGeom>
                  <a:rect b="b" l="l" r="r" t="t"/>
                  <a:pathLst>
                    <a:path extrusionOk="0" h="13225" w="14504">
                      <a:moveTo>
                        <a:pt x="7258" y="0"/>
                      </a:moveTo>
                      <a:cubicBezTo>
                        <a:pt x="5566" y="0"/>
                        <a:pt x="3874" y="646"/>
                        <a:pt x="2582" y="1938"/>
                      </a:cubicBezTo>
                      <a:cubicBezTo>
                        <a:pt x="0" y="4520"/>
                        <a:pt x="0" y="8705"/>
                        <a:pt x="2582" y="11288"/>
                      </a:cubicBezTo>
                      <a:cubicBezTo>
                        <a:pt x="3874" y="12579"/>
                        <a:pt x="5566" y="13225"/>
                        <a:pt x="7258" y="13225"/>
                      </a:cubicBezTo>
                      <a:cubicBezTo>
                        <a:pt x="8950" y="13225"/>
                        <a:pt x="10642" y="12579"/>
                        <a:pt x="11933" y="11288"/>
                      </a:cubicBezTo>
                      <a:cubicBezTo>
                        <a:pt x="14503" y="8705"/>
                        <a:pt x="14503" y="4520"/>
                        <a:pt x="11933" y="1938"/>
                      </a:cubicBezTo>
                      <a:cubicBezTo>
                        <a:pt x="10642" y="646"/>
                        <a:pt x="8950" y="0"/>
                        <a:pt x="725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5" name="Google Shape;1015;p18"/>
                <p:cNvSpPr/>
                <p:nvPr/>
              </p:nvSpPr>
              <p:spPr>
                <a:xfrm>
                  <a:off x="1495900" y="4012389"/>
                  <a:ext cx="671934" cy="612681"/>
                </a:xfrm>
                <a:custGeom>
                  <a:rect b="b" l="l" r="r" t="t"/>
                  <a:pathLst>
                    <a:path extrusionOk="0" h="13225" w="14504">
                      <a:moveTo>
                        <a:pt x="7257" y="0"/>
                      </a:moveTo>
                      <a:cubicBezTo>
                        <a:pt x="5567" y="0"/>
                        <a:pt x="3874" y="646"/>
                        <a:pt x="2583" y="1938"/>
                      </a:cubicBezTo>
                      <a:cubicBezTo>
                        <a:pt x="1" y="4520"/>
                        <a:pt x="1" y="8705"/>
                        <a:pt x="2583" y="11288"/>
                      </a:cubicBezTo>
                      <a:cubicBezTo>
                        <a:pt x="3874" y="12579"/>
                        <a:pt x="5567" y="13225"/>
                        <a:pt x="7257" y="13225"/>
                      </a:cubicBezTo>
                      <a:cubicBezTo>
                        <a:pt x="8948" y="13225"/>
                        <a:pt x="10637" y="12579"/>
                        <a:pt x="11922" y="11288"/>
                      </a:cubicBezTo>
                      <a:cubicBezTo>
                        <a:pt x="14504" y="8705"/>
                        <a:pt x="14504" y="4520"/>
                        <a:pt x="11922" y="1938"/>
                      </a:cubicBezTo>
                      <a:cubicBezTo>
                        <a:pt x="10637" y="646"/>
                        <a:pt x="8948" y="0"/>
                        <a:pt x="725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6" name="Google Shape;1016;p18"/>
                <p:cNvSpPr/>
                <p:nvPr/>
              </p:nvSpPr>
              <p:spPr>
                <a:xfrm>
                  <a:off x="2048182" y="4077202"/>
                  <a:ext cx="850573" cy="471197"/>
                </a:xfrm>
                <a:custGeom>
                  <a:rect b="b" l="l" r="r" t="t"/>
                  <a:pathLst>
                    <a:path extrusionOk="0" h="10171" w="18360">
                      <a:moveTo>
                        <a:pt x="14749" y="0"/>
                      </a:moveTo>
                      <a:lnTo>
                        <a:pt x="14210" y="539"/>
                      </a:lnTo>
                      <a:cubicBezTo>
                        <a:pt x="12252" y="2503"/>
                        <a:pt x="9682" y="3485"/>
                        <a:pt x="7110" y="3485"/>
                      </a:cubicBezTo>
                      <a:cubicBezTo>
                        <a:pt x="4538" y="3485"/>
                        <a:pt x="1965" y="2503"/>
                        <a:pt x="1" y="539"/>
                      </a:cubicBezTo>
                      <a:lnTo>
                        <a:pt x="1" y="9889"/>
                      </a:lnTo>
                      <a:cubicBezTo>
                        <a:pt x="1861" y="8035"/>
                        <a:pt x="4294" y="7108"/>
                        <a:pt x="6725" y="7108"/>
                      </a:cubicBezTo>
                      <a:cubicBezTo>
                        <a:pt x="9156" y="7108"/>
                        <a:pt x="11585" y="8035"/>
                        <a:pt x="13440" y="9889"/>
                      </a:cubicBezTo>
                      <a:lnTo>
                        <a:pt x="13721" y="10170"/>
                      </a:lnTo>
                      <a:lnTo>
                        <a:pt x="18360" y="6609"/>
                      </a:lnTo>
                      <a:lnTo>
                        <a:pt x="1474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017" name="Google Shape;1017;p18"/>
          <p:cNvGrpSpPr/>
          <p:nvPr/>
        </p:nvGrpSpPr>
        <p:grpSpPr>
          <a:xfrm rot="-5400000">
            <a:off x="8350557" y="232719"/>
            <a:ext cx="1805449" cy="2078187"/>
            <a:chOff x="5281957" y="3012294"/>
            <a:chExt cx="1805449" cy="2078187"/>
          </a:xfrm>
        </p:grpSpPr>
        <p:sp>
          <p:nvSpPr>
            <p:cNvPr id="1018" name="Google Shape;1018;p18"/>
            <p:cNvSpPr/>
            <p:nvPr/>
          </p:nvSpPr>
          <p:spPr>
            <a:xfrm>
              <a:off x="6134772" y="3387695"/>
              <a:ext cx="852287" cy="852241"/>
            </a:xfrm>
            <a:custGeom>
              <a:rect b="b" l="l" r="r" t="t"/>
              <a:pathLst>
                <a:path extrusionOk="0" h="18396" w="18397">
                  <a:moveTo>
                    <a:pt x="9192" y="0"/>
                  </a:moveTo>
                  <a:cubicBezTo>
                    <a:pt x="4113" y="0"/>
                    <a:pt x="0" y="4112"/>
                    <a:pt x="0" y="9191"/>
                  </a:cubicBezTo>
                  <a:cubicBezTo>
                    <a:pt x="0" y="14271"/>
                    <a:pt x="4113" y="18395"/>
                    <a:pt x="9192" y="18395"/>
                  </a:cubicBezTo>
                  <a:cubicBezTo>
                    <a:pt x="14284" y="18395"/>
                    <a:pt x="18396" y="14271"/>
                    <a:pt x="18396" y="9191"/>
                  </a:cubicBezTo>
                  <a:cubicBezTo>
                    <a:pt x="18396" y="4112"/>
                    <a:pt x="14284" y="0"/>
                    <a:pt x="9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18"/>
            <p:cNvSpPr/>
            <p:nvPr/>
          </p:nvSpPr>
          <p:spPr>
            <a:xfrm>
              <a:off x="6134772" y="3012294"/>
              <a:ext cx="852287" cy="801234"/>
            </a:xfrm>
            <a:custGeom>
              <a:rect b="b" l="l" r="r" t="t"/>
              <a:pathLst>
                <a:path extrusionOk="0" h="17295" w="18397">
                  <a:moveTo>
                    <a:pt x="9192" y="1"/>
                  </a:moveTo>
                  <a:cubicBezTo>
                    <a:pt x="9192" y="4468"/>
                    <a:pt x="5569" y="8103"/>
                    <a:pt x="1102" y="8103"/>
                  </a:cubicBezTo>
                  <a:lnTo>
                    <a:pt x="0" y="8103"/>
                  </a:lnTo>
                  <a:lnTo>
                    <a:pt x="0" y="17294"/>
                  </a:lnTo>
                  <a:lnTo>
                    <a:pt x="18396" y="17294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18"/>
            <p:cNvSpPr/>
            <p:nvPr/>
          </p:nvSpPr>
          <p:spPr>
            <a:xfrm>
              <a:off x="5708365" y="3762446"/>
              <a:ext cx="852287" cy="852287"/>
            </a:xfrm>
            <a:custGeom>
              <a:rect b="b" l="l" r="r" t="t"/>
              <a:pathLst>
                <a:path extrusionOk="0" h="18397" w="18397">
                  <a:moveTo>
                    <a:pt x="9204" y="1"/>
                  </a:moveTo>
                  <a:cubicBezTo>
                    <a:pt x="4125" y="1"/>
                    <a:pt x="0" y="4126"/>
                    <a:pt x="0" y="9205"/>
                  </a:cubicBezTo>
                  <a:cubicBezTo>
                    <a:pt x="0" y="14285"/>
                    <a:pt x="4125" y="18397"/>
                    <a:pt x="9204" y="18397"/>
                  </a:cubicBezTo>
                  <a:cubicBezTo>
                    <a:pt x="14284" y="18397"/>
                    <a:pt x="18396" y="14285"/>
                    <a:pt x="18396" y="9205"/>
                  </a:cubicBezTo>
                  <a:cubicBezTo>
                    <a:pt x="18396" y="4126"/>
                    <a:pt x="14284" y="1"/>
                    <a:pt x="92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18"/>
            <p:cNvSpPr/>
            <p:nvPr/>
          </p:nvSpPr>
          <p:spPr>
            <a:xfrm>
              <a:off x="5708365" y="3387695"/>
              <a:ext cx="852287" cy="801188"/>
            </a:xfrm>
            <a:custGeom>
              <a:rect b="b" l="l" r="r" t="t"/>
              <a:pathLst>
                <a:path extrusionOk="0" h="17294" w="18397">
                  <a:moveTo>
                    <a:pt x="9204" y="0"/>
                  </a:moveTo>
                  <a:cubicBezTo>
                    <a:pt x="9204" y="4467"/>
                    <a:pt x="5581" y="8090"/>
                    <a:pt x="1102" y="8090"/>
                  </a:cubicBezTo>
                  <a:lnTo>
                    <a:pt x="0" y="8090"/>
                  </a:lnTo>
                  <a:lnTo>
                    <a:pt x="0" y="17294"/>
                  </a:lnTo>
                  <a:lnTo>
                    <a:pt x="18396" y="1729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18"/>
            <p:cNvSpPr/>
            <p:nvPr/>
          </p:nvSpPr>
          <p:spPr>
            <a:xfrm>
              <a:off x="5281957" y="4137290"/>
              <a:ext cx="852843" cy="852843"/>
            </a:xfrm>
            <a:custGeom>
              <a:rect b="b" l="l" r="r" t="t"/>
              <a:pathLst>
                <a:path extrusionOk="0" h="18409" w="18409">
                  <a:moveTo>
                    <a:pt x="9204" y="0"/>
                  </a:moveTo>
                  <a:cubicBezTo>
                    <a:pt x="4125" y="0"/>
                    <a:pt x="0" y="4125"/>
                    <a:pt x="0" y="9204"/>
                  </a:cubicBezTo>
                  <a:cubicBezTo>
                    <a:pt x="0" y="14283"/>
                    <a:pt x="4125" y="18408"/>
                    <a:pt x="9204" y="18408"/>
                  </a:cubicBezTo>
                  <a:cubicBezTo>
                    <a:pt x="14284" y="18408"/>
                    <a:pt x="18408" y="14283"/>
                    <a:pt x="18408" y="9204"/>
                  </a:cubicBezTo>
                  <a:cubicBezTo>
                    <a:pt x="18408" y="4125"/>
                    <a:pt x="14284" y="0"/>
                    <a:pt x="92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18"/>
            <p:cNvSpPr/>
            <p:nvPr/>
          </p:nvSpPr>
          <p:spPr>
            <a:xfrm>
              <a:off x="5281957" y="3762446"/>
              <a:ext cx="852843" cy="801280"/>
            </a:xfrm>
            <a:custGeom>
              <a:rect b="b" l="l" r="r" t="t"/>
              <a:pathLst>
                <a:path extrusionOk="0" h="17296" w="18409">
                  <a:moveTo>
                    <a:pt x="9204" y="1"/>
                  </a:moveTo>
                  <a:cubicBezTo>
                    <a:pt x="9204" y="319"/>
                    <a:pt x="9192" y="637"/>
                    <a:pt x="9155" y="944"/>
                  </a:cubicBezTo>
                  <a:cubicBezTo>
                    <a:pt x="8690" y="4970"/>
                    <a:pt x="5263" y="8091"/>
                    <a:pt x="1114" y="8091"/>
                  </a:cubicBezTo>
                  <a:lnTo>
                    <a:pt x="0" y="8091"/>
                  </a:lnTo>
                  <a:lnTo>
                    <a:pt x="0" y="17295"/>
                  </a:lnTo>
                  <a:lnTo>
                    <a:pt x="18408" y="17295"/>
                  </a:lnTo>
                  <a:lnTo>
                    <a:pt x="184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24" name="Google Shape;1024;p18"/>
            <p:cNvGrpSpPr/>
            <p:nvPr/>
          </p:nvGrpSpPr>
          <p:grpSpPr>
            <a:xfrm>
              <a:off x="5382351" y="3112642"/>
              <a:ext cx="1705056" cy="1977839"/>
              <a:chOff x="5382351" y="3112642"/>
              <a:chExt cx="1705056" cy="1977839"/>
            </a:xfrm>
          </p:grpSpPr>
          <p:sp>
            <p:nvSpPr>
              <p:cNvPr id="1025" name="Google Shape;1025;p18"/>
              <p:cNvSpPr/>
              <p:nvPr/>
            </p:nvSpPr>
            <p:spPr>
              <a:xfrm>
                <a:off x="6235120" y="3487996"/>
                <a:ext cx="852287" cy="852333"/>
              </a:xfrm>
              <a:custGeom>
                <a:rect b="b" l="l" r="r" t="t"/>
                <a:pathLst>
                  <a:path extrusionOk="0" h="18398" w="18397">
                    <a:moveTo>
                      <a:pt x="9192" y="1"/>
                    </a:moveTo>
                    <a:cubicBezTo>
                      <a:pt x="4113" y="1"/>
                      <a:pt x="1" y="4113"/>
                      <a:pt x="1" y="9193"/>
                    </a:cubicBezTo>
                    <a:cubicBezTo>
                      <a:pt x="1" y="14285"/>
                      <a:pt x="4113" y="18397"/>
                      <a:pt x="9192" y="18397"/>
                    </a:cubicBezTo>
                    <a:cubicBezTo>
                      <a:pt x="14284" y="18397"/>
                      <a:pt x="18396" y="14285"/>
                      <a:pt x="18396" y="9193"/>
                    </a:cubicBezTo>
                    <a:cubicBezTo>
                      <a:pt x="18396" y="4113"/>
                      <a:pt x="14284" y="1"/>
                      <a:pt x="91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18"/>
              <p:cNvSpPr/>
              <p:nvPr/>
            </p:nvSpPr>
            <p:spPr>
              <a:xfrm>
                <a:off x="6235120" y="3112642"/>
                <a:ext cx="852287" cy="801280"/>
              </a:xfrm>
              <a:custGeom>
                <a:rect b="b" l="l" r="r" t="t"/>
                <a:pathLst>
                  <a:path extrusionOk="0" h="17296" w="18397">
                    <a:moveTo>
                      <a:pt x="9205" y="1"/>
                    </a:moveTo>
                    <a:cubicBezTo>
                      <a:pt x="9205" y="4480"/>
                      <a:pt x="5569" y="8103"/>
                      <a:pt x="1102" y="8103"/>
                    </a:cubicBezTo>
                    <a:lnTo>
                      <a:pt x="1" y="8103"/>
                    </a:lnTo>
                    <a:lnTo>
                      <a:pt x="1" y="17295"/>
                    </a:lnTo>
                    <a:lnTo>
                      <a:pt x="18396" y="17295"/>
                    </a:lnTo>
                    <a:lnTo>
                      <a:pt x="183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18"/>
              <p:cNvSpPr/>
              <p:nvPr/>
            </p:nvSpPr>
            <p:spPr>
              <a:xfrm>
                <a:off x="5808712" y="3862840"/>
                <a:ext cx="852287" cy="852843"/>
              </a:xfrm>
              <a:custGeom>
                <a:rect b="b" l="l" r="r" t="t"/>
                <a:pathLst>
                  <a:path extrusionOk="0" h="18409" w="18397">
                    <a:moveTo>
                      <a:pt x="9205" y="1"/>
                    </a:moveTo>
                    <a:cubicBezTo>
                      <a:pt x="4125" y="1"/>
                      <a:pt x="1" y="4125"/>
                      <a:pt x="1" y="9205"/>
                    </a:cubicBezTo>
                    <a:cubicBezTo>
                      <a:pt x="1" y="14283"/>
                      <a:pt x="4125" y="18409"/>
                      <a:pt x="9205" y="18409"/>
                    </a:cubicBezTo>
                    <a:cubicBezTo>
                      <a:pt x="14284" y="18409"/>
                      <a:pt x="18396" y="14283"/>
                      <a:pt x="18396" y="9205"/>
                    </a:cubicBezTo>
                    <a:cubicBezTo>
                      <a:pt x="18396" y="4125"/>
                      <a:pt x="14284" y="1"/>
                      <a:pt x="92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18"/>
              <p:cNvSpPr/>
              <p:nvPr/>
            </p:nvSpPr>
            <p:spPr>
              <a:xfrm>
                <a:off x="5808712" y="3487996"/>
                <a:ext cx="852843" cy="801280"/>
              </a:xfrm>
              <a:custGeom>
                <a:rect b="b" l="l" r="r" t="t"/>
                <a:pathLst>
                  <a:path extrusionOk="0" h="17296" w="18409">
                    <a:moveTo>
                      <a:pt x="9205" y="1"/>
                    </a:moveTo>
                    <a:cubicBezTo>
                      <a:pt x="9205" y="4469"/>
                      <a:pt x="5582" y="8092"/>
                      <a:pt x="1103" y="8092"/>
                    </a:cubicBezTo>
                    <a:lnTo>
                      <a:pt x="1" y="8092"/>
                    </a:lnTo>
                    <a:lnTo>
                      <a:pt x="1" y="17296"/>
                    </a:lnTo>
                    <a:lnTo>
                      <a:pt x="18409" y="17296"/>
                    </a:lnTo>
                    <a:lnTo>
                      <a:pt x="1840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18"/>
              <p:cNvSpPr/>
              <p:nvPr/>
            </p:nvSpPr>
            <p:spPr>
              <a:xfrm>
                <a:off x="5382351" y="4238240"/>
                <a:ext cx="852797" cy="852241"/>
              </a:xfrm>
              <a:custGeom>
                <a:rect b="b" l="l" r="r" t="t"/>
                <a:pathLst>
                  <a:path extrusionOk="0" h="18396" w="18408">
                    <a:moveTo>
                      <a:pt x="9204" y="0"/>
                    </a:moveTo>
                    <a:cubicBezTo>
                      <a:pt x="4124" y="0"/>
                      <a:pt x="0" y="4112"/>
                      <a:pt x="0" y="9191"/>
                    </a:cubicBezTo>
                    <a:cubicBezTo>
                      <a:pt x="0" y="14271"/>
                      <a:pt x="4124" y="18395"/>
                      <a:pt x="9204" y="18395"/>
                    </a:cubicBezTo>
                    <a:cubicBezTo>
                      <a:pt x="14283" y="18395"/>
                      <a:pt x="18408" y="14271"/>
                      <a:pt x="18408" y="9191"/>
                    </a:cubicBezTo>
                    <a:cubicBezTo>
                      <a:pt x="18408" y="4112"/>
                      <a:pt x="14283" y="0"/>
                      <a:pt x="92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18"/>
              <p:cNvSpPr/>
              <p:nvPr/>
            </p:nvSpPr>
            <p:spPr>
              <a:xfrm>
                <a:off x="5382351" y="3862840"/>
                <a:ext cx="852797" cy="801234"/>
              </a:xfrm>
              <a:custGeom>
                <a:rect b="b" l="l" r="r" t="t"/>
                <a:pathLst>
                  <a:path extrusionOk="0" h="17295" w="18408">
                    <a:moveTo>
                      <a:pt x="9204" y="1"/>
                    </a:moveTo>
                    <a:cubicBezTo>
                      <a:pt x="9204" y="319"/>
                      <a:pt x="9191" y="637"/>
                      <a:pt x="9155" y="943"/>
                    </a:cubicBezTo>
                    <a:cubicBezTo>
                      <a:pt x="8690" y="4970"/>
                      <a:pt x="5263" y="8103"/>
                      <a:pt x="1113" y="8103"/>
                    </a:cubicBezTo>
                    <a:lnTo>
                      <a:pt x="0" y="8103"/>
                    </a:lnTo>
                    <a:lnTo>
                      <a:pt x="0" y="17294"/>
                    </a:lnTo>
                    <a:lnTo>
                      <a:pt x="18408" y="17294"/>
                    </a:lnTo>
                    <a:lnTo>
                      <a:pt x="1840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ONE_COLUMN_TEXT_1"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2" name="Google Shape;1032;p19"/>
          <p:cNvGrpSpPr/>
          <p:nvPr/>
        </p:nvGrpSpPr>
        <p:grpSpPr>
          <a:xfrm>
            <a:off x="50" y="375475"/>
            <a:ext cx="9138600" cy="4782655"/>
            <a:chOff x="50" y="375475"/>
            <a:chExt cx="9138600" cy="4782655"/>
          </a:xfrm>
        </p:grpSpPr>
        <p:grpSp>
          <p:nvGrpSpPr>
            <p:cNvPr id="1033" name="Google Shape;1033;p19"/>
            <p:cNvGrpSpPr/>
            <p:nvPr/>
          </p:nvGrpSpPr>
          <p:grpSpPr>
            <a:xfrm>
              <a:off x="348425" y="375499"/>
              <a:ext cx="8447150" cy="4782632"/>
              <a:chOff x="348425" y="537175"/>
              <a:chExt cx="8447150" cy="4620900"/>
            </a:xfrm>
          </p:grpSpPr>
          <p:cxnSp>
            <p:nvCxnSpPr>
              <p:cNvPr id="1034" name="Google Shape;1034;p19"/>
              <p:cNvCxnSpPr/>
              <p:nvPr/>
            </p:nvCxnSpPr>
            <p:spPr>
              <a:xfrm>
                <a:off x="348425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5" name="Google Shape;1035;p19"/>
              <p:cNvCxnSpPr/>
              <p:nvPr/>
            </p:nvCxnSpPr>
            <p:spPr>
              <a:xfrm>
                <a:off x="732386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6" name="Google Shape;1036;p19"/>
              <p:cNvCxnSpPr/>
              <p:nvPr/>
            </p:nvCxnSpPr>
            <p:spPr>
              <a:xfrm>
                <a:off x="1116348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7" name="Google Shape;1037;p19"/>
              <p:cNvCxnSpPr/>
              <p:nvPr/>
            </p:nvCxnSpPr>
            <p:spPr>
              <a:xfrm>
                <a:off x="1500309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8" name="Google Shape;1038;p19"/>
              <p:cNvCxnSpPr/>
              <p:nvPr/>
            </p:nvCxnSpPr>
            <p:spPr>
              <a:xfrm>
                <a:off x="1884270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9" name="Google Shape;1039;p19"/>
              <p:cNvCxnSpPr/>
              <p:nvPr/>
            </p:nvCxnSpPr>
            <p:spPr>
              <a:xfrm>
                <a:off x="2268232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0" name="Google Shape;1040;p19"/>
              <p:cNvCxnSpPr/>
              <p:nvPr/>
            </p:nvCxnSpPr>
            <p:spPr>
              <a:xfrm>
                <a:off x="2652193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1" name="Google Shape;1041;p19"/>
              <p:cNvCxnSpPr/>
              <p:nvPr/>
            </p:nvCxnSpPr>
            <p:spPr>
              <a:xfrm>
                <a:off x="3036155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2" name="Google Shape;1042;p19"/>
              <p:cNvCxnSpPr/>
              <p:nvPr/>
            </p:nvCxnSpPr>
            <p:spPr>
              <a:xfrm>
                <a:off x="3420116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3" name="Google Shape;1043;p19"/>
              <p:cNvCxnSpPr/>
              <p:nvPr/>
            </p:nvCxnSpPr>
            <p:spPr>
              <a:xfrm>
                <a:off x="3804077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4" name="Google Shape;1044;p19"/>
              <p:cNvCxnSpPr/>
              <p:nvPr/>
            </p:nvCxnSpPr>
            <p:spPr>
              <a:xfrm>
                <a:off x="4188039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5" name="Google Shape;1045;p19"/>
              <p:cNvCxnSpPr/>
              <p:nvPr/>
            </p:nvCxnSpPr>
            <p:spPr>
              <a:xfrm>
                <a:off x="4572000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6" name="Google Shape;1046;p19"/>
              <p:cNvCxnSpPr/>
              <p:nvPr/>
            </p:nvCxnSpPr>
            <p:spPr>
              <a:xfrm>
                <a:off x="4955961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7" name="Google Shape;1047;p19"/>
              <p:cNvCxnSpPr/>
              <p:nvPr/>
            </p:nvCxnSpPr>
            <p:spPr>
              <a:xfrm>
                <a:off x="5339923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8" name="Google Shape;1048;p19"/>
              <p:cNvCxnSpPr/>
              <p:nvPr/>
            </p:nvCxnSpPr>
            <p:spPr>
              <a:xfrm>
                <a:off x="5723884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9" name="Google Shape;1049;p19"/>
              <p:cNvCxnSpPr/>
              <p:nvPr/>
            </p:nvCxnSpPr>
            <p:spPr>
              <a:xfrm>
                <a:off x="6107845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50" name="Google Shape;1050;p19"/>
              <p:cNvCxnSpPr/>
              <p:nvPr/>
            </p:nvCxnSpPr>
            <p:spPr>
              <a:xfrm>
                <a:off x="6491807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51" name="Google Shape;1051;p19"/>
              <p:cNvCxnSpPr/>
              <p:nvPr/>
            </p:nvCxnSpPr>
            <p:spPr>
              <a:xfrm>
                <a:off x="6875768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52" name="Google Shape;1052;p19"/>
              <p:cNvCxnSpPr/>
              <p:nvPr/>
            </p:nvCxnSpPr>
            <p:spPr>
              <a:xfrm>
                <a:off x="7259730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53" name="Google Shape;1053;p19"/>
              <p:cNvCxnSpPr/>
              <p:nvPr/>
            </p:nvCxnSpPr>
            <p:spPr>
              <a:xfrm>
                <a:off x="7643691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54" name="Google Shape;1054;p19"/>
              <p:cNvCxnSpPr/>
              <p:nvPr/>
            </p:nvCxnSpPr>
            <p:spPr>
              <a:xfrm>
                <a:off x="8027652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55" name="Google Shape;1055;p19"/>
              <p:cNvCxnSpPr/>
              <p:nvPr/>
            </p:nvCxnSpPr>
            <p:spPr>
              <a:xfrm>
                <a:off x="8411614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56" name="Google Shape;1056;p19"/>
              <p:cNvCxnSpPr/>
              <p:nvPr/>
            </p:nvCxnSpPr>
            <p:spPr>
              <a:xfrm>
                <a:off x="8795575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057" name="Google Shape;1057;p19"/>
            <p:cNvCxnSpPr/>
            <p:nvPr/>
          </p:nvCxnSpPr>
          <p:spPr>
            <a:xfrm rot="10800000">
              <a:off x="50" y="375475"/>
              <a:ext cx="91386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8" name="Google Shape;1058;p19"/>
            <p:cNvCxnSpPr/>
            <p:nvPr/>
          </p:nvCxnSpPr>
          <p:spPr>
            <a:xfrm rot="10800000">
              <a:off x="50" y="716701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9" name="Google Shape;1059;p19"/>
            <p:cNvCxnSpPr/>
            <p:nvPr/>
          </p:nvCxnSpPr>
          <p:spPr>
            <a:xfrm rot="10800000">
              <a:off x="50" y="1057927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0" name="Google Shape;1060;p19"/>
            <p:cNvCxnSpPr/>
            <p:nvPr/>
          </p:nvCxnSpPr>
          <p:spPr>
            <a:xfrm rot="10800000">
              <a:off x="50" y="1399153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1" name="Google Shape;1061;p19"/>
            <p:cNvCxnSpPr/>
            <p:nvPr/>
          </p:nvCxnSpPr>
          <p:spPr>
            <a:xfrm rot="10800000">
              <a:off x="50" y="1740379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2" name="Google Shape;1062;p19"/>
            <p:cNvCxnSpPr/>
            <p:nvPr/>
          </p:nvCxnSpPr>
          <p:spPr>
            <a:xfrm rot="10800000">
              <a:off x="50" y="2081605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3" name="Google Shape;1063;p19"/>
            <p:cNvCxnSpPr/>
            <p:nvPr/>
          </p:nvCxnSpPr>
          <p:spPr>
            <a:xfrm rot="10800000">
              <a:off x="50" y="2422831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4" name="Google Shape;1064;p19"/>
            <p:cNvCxnSpPr/>
            <p:nvPr/>
          </p:nvCxnSpPr>
          <p:spPr>
            <a:xfrm rot="10800000">
              <a:off x="50" y="2764057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5" name="Google Shape;1065;p19"/>
            <p:cNvCxnSpPr/>
            <p:nvPr/>
          </p:nvCxnSpPr>
          <p:spPr>
            <a:xfrm rot="10800000">
              <a:off x="50" y="3105283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19"/>
            <p:cNvCxnSpPr/>
            <p:nvPr/>
          </p:nvCxnSpPr>
          <p:spPr>
            <a:xfrm rot="10800000">
              <a:off x="50" y="3446509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7" name="Google Shape;1067;p19"/>
            <p:cNvCxnSpPr/>
            <p:nvPr/>
          </p:nvCxnSpPr>
          <p:spPr>
            <a:xfrm rot="10800000">
              <a:off x="50" y="3787735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8" name="Google Shape;1068;p19"/>
            <p:cNvCxnSpPr/>
            <p:nvPr/>
          </p:nvCxnSpPr>
          <p:spPr>
            <a:xfrm rot="10800000">
              <a:off x="50" y="4128961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9" name="Google Shape;1069;p19"/>
            <p:cNvCxnSpPr/>
            <p:nvPr/>
          </p:nvCxnSpPr>
          <p:spPr>
            <a:xfrm rot="10800000">
              <a:off x="50" y="4470187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0" name="Google Shape;1070;p19"/>
            <p:cNvCxnSpPr/>
            <p:nvPr/>
          </p:nvCxnSpPr>
          <p:spPr>
            <a:xfrm rot="10800000">
              <a:off x="50" y="4811413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71" name="Google Shape;1071;p19"/>
          <p:cNvSpPr txBox="1"/>
          <p:nvPr>
            <p:ph idx="1" type="body"/>
          </p:nvPr>
        </p:nvSpPr>
        <p:spPr>
          <a:xfrm>
            <a:off x="720000" y="1302850"/>
            <a:ext cx="75183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2" name="Google Shape;1072;p19"/>
          <p:cNvSpPr txBox="1"/>
          <p:nvPr>
            <p:ph type="title"/>
          </p:nvPr>
        </p:nvSpPr>
        <p:spPr>
          <a:xfrm>
            <a:off x="720000" y="49448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073" name="Google Shape;1073;p19"/>
          <p:cNvGrpSpPr/>
          <p:nvPr/>
        </p:nvGrpSpPr>
        <p:grpSpPr>
          <a:xfrm>
            <a:off x="8216100" y="119750"/>
            <a:ext cx="207900" cy="151275"/>
            <a:chOff x="192250" y="119750"/>
            <a:chExt cx="207900" cy="151275"/>
          </a:xfrm>
        </p:grpSpPr>
        <p:cxnSp>
          <p:nvCxnSpPr>
            <p:cNvPr id="1074" name="Google Shape;1074;p19"/>
            <p:cNvCxnSpPr/>
            <p:nvPr/>
          </p:nvCxnSpPr>
          <p:spPr>
            <a:xfrm>
              <a:off x="192250" y="119750"/>
              <a:ext cx="207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5" name="Google Shape;1075;p19"/>
            <p:cNvCxnSpPr/>
            <p:nvPr/>
          </p:nvCxnSpPr>
          <p:spPr>
            <a:xfrm>
              <a:off x="192250" y="195388"/>
              <a:ext cx="207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6" name="Google Shape;1076;p19"/>
            <p:cNvCxnSpPr/>
            <p:nvPr/>
          </p:nvCxnSpPr>
          <p:spPr>
            <a:xfrm>
              <a:off x="192250" y="271025"/>
              <a:ext cx="207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77" name="Google Shape;1077;p19"/>
          <p:cNvGrpSpPr/>
          <p:nvPr/>
        </p:nvGrpSpPr>
        <p:grpSpPr>
          <a:xfrm rot="-2700000">
            <a:off x="6779368" y="3901699"/>
            <a:ext cx="3289270" cy="1403606"/>
            <a:chOff x="1495900" y="3902358"/>
            <a:chExt cx="1693755" cy="722711"/>
          </a:xfrm>
        </p:grpSpPr>
        <p:grpSp>
          <p:nvGrpSpPr>
            <p:cNvPr id="1078" name="Google Shape;1078;p19"/>
            <p:cNvGrpSpPr/>
            <p:nvPr/>
          </p:nvGrpSpPr>
          <p:grpSpPr>
            <a:xfrm>
              <a:off x="1495900" y="3902358"/>
              <a:ext cx="1693755" cy="612172"/>
              <a:chOff x="1495900" y="3902358"/>
              <a:chExt cx="1693755" cy="612172"/>
            </a:xfrm>
          </p:grpSpPr>
          <p:sp>
            <p:nvSpPr>
              <p:cNvPr id="1079" name="Google Shape;1079;p19"/>
              <p:cNvSpPr/>
              <p:nvPr/>
            </p:nvSpPr>
            <p:spPr>
              <a:xfrm>
                <a:off x="2517721" y="3902358"/>
                <a:ext cx="671934" cy="612172"/>
              </a:xfrm>
              <a:custGeom>
                <a:rect b="b" l="l" r="r" t="t"/>
                <a:pathLst>
                  <a:path extrusionOk="0" h="13214" w="14504">
                    <a:moveTo>
                      <a:pt x="7258" y="1"/>
                    </a:moveTo>
                    <a:cubicBezTo>
                      <a:pt x="5566" y="1"/>
                      <a:pt x="3874" y="647"/>
                      <a:pt x="2582" y="1938"/>
                    </a:cubicBezTo>
                    <a:cubicBezTo>
                      <a:pt x="0" y="4508"/>
                      <a:pt x="0" y="8694"/>
                      <a:pt x="2582" y="11276"/>
                    </a:cubicBezTo>
                    <a:cubicBezTo>
                      <a:pt x="3874" y="12568"/>
                      <a:pt x="5566" y="13214"/>
                      <a:pt x="7258" y="13214"/>
                    </a:cubicBezTo>
                    <a:cubicBezTo>
                      <a:pt x="8950" y="13214"/>
                      <a:pt x="10642" y="12568"/>
                      <a:pt x="11933" y="11276"/>
                    </a:cubicBezTo>
                    <a:cubicBezTo>
                      <a:pt x="14503" y="8694"/>
                      <a:pt x="14503" y="4508"/>
                      <a:pt x="11933" y="1938"/>
                    </a:cubicBezTo>
                    <a:cubicBezTo>
                      <a:pt x="10642" y="647"/>
                      <a:pt x="8950" y="1"/>
                      <a:pt x="72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19"/>
              <p:cNvSpPr/>
              <p:nvPr/>
            </p:nvSpPr>
            <p:spPr>
              <a:xfrm>
                <a:off x="1787353" y="3967172"/>
                <a:ext cx="850017" cy="470687"/>
              </a:xfrm>
              <a:custGeom>
                <a:rect b="b" l="l" r="r" t="t"/>
                <a:pathLst>
                  <a:path extrusionOk="0" h="10160" w="18348">
                    <a:moveTo>
                      <a:pt x="3599" y="1"/>
                    </a:moveTo>
                    <a:lnTo>
                      <a:pt x="1" y="6610"/>
                    </a:lnTo>
                    <a:lnTo>
                      <a:pt x="4627" y="10159"/>
                    </a:lnTo>
                    <a:lnTo>
                      <a:pt x="4908" y="9877"/>
                    </a:lnTo>
                    <a:cubicBezTo>
                      <a:pt x="6763" y="8023"/>
                      <a:pt x="9195" y="7096"/>
                      <a:pt x="11628" y="7096"/>
                    </a:cubicBezTo>
                    <a:cubicBezTo>
                      <a:pt x="14061" y="7096"/>
                      <a:pt x="16493" y="8023"/>
                      <a:pt x="18347" y="9877"/>
                    </a:cubicBezTo>
                    <a:lnTo>
                      <a:pt x="18347" y="539"/>
                    </a:lnTo>
                    <a:cubicBezTo>
                      <a:pt x="16383" y="2497"/>
                      <a:pt x="13813" y="3477"/>
                      <a:pt x="11242" y="3477"/>
                    </a:cubicBezTo>
                    <a:cubicBezTo>
                      <a:pt x="8672" y="3477"/>
                      <a:pt x="6102" y="2497"/>
                      <a:pt x="4138" y="539"/>
                    </a:cubicBezTo>
                    <a:lnTo>
                      <a:pt x="359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19"/>
              <p:cNvSpPr/>
              <p:nvPr/>
            </p:nvSpPr>
            <p:spPr>
              <a:xfrm>
                <a:off x="1495900" y="3902358"/>
                <a:ext cx="671934" cy="612172"/>
              </a:xfrm>
              <a:custGeom>
                <a:rect b="b" l="l" r="r" t="t"/>
                <a:pathLst>
                  <a:path extrusionOk="0" h="13214" w="14504">
                    <a:moveTo>
                      <a:pt x="7257" y="1"/>
                    </a:moveTo>
                    <a:cubicBezTo>
                      <a:pt x="5567" y="1"/>
                      <a:pt x="3874" y="647"/>
                      <a:pt x="2583" y="1938"/>
                    </a:cubicBezTo>
                    <a:cubicBezTo>
                      <a:pt x="1" y="4508"/>
                      <a:pt x="1" y="8694"/>
                      <a:pt x="2583" y="11276"/>
                    </a:cubicBezTo>
                    <a:cubicBezTo>
                      <a:pt x="3874" y="12568"/>
                      <a:pt x="5567" y="13214"/>
                      <a:pt x="7257" y="13214"/>
                    </a:cubicBezTo>
                    <a:cubicBezTo>
                      <a:pt x="8948" y="13214"/>
                      <a:pt x="10637" y="12568"/>
                      <a:pt x="11922" y="11276"/>
                    </a:cubicBezTo>
                    <a:cubicBezTo>
                      <a:pt x="14504" y="8694"/>
                      <a:pt x="14504" y="4508"/>
                      <a:pt x="11922" y="1938"/>
                    </a:cubicBezTo>
                    <a:cubicBezTo>
                      <a:pt x="10637" y="647"/>
                      <a:pt x="8948" y="1"/>
                      <a:pt x="72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19"/>
              <p:cNvSpPr/>
              <p:nvPr/>
            </p:nvSpPr>
            <p:spPr>
              <a:xfrm>
                <a:off x="2048182" y="3967172"/>
                <a:ext cx="850573" cy="470687"/>
              </a:xfrm>
              <a:custGeom>
                <a:rect b="b" l="l" r="r" t="t"/>
                <a:pathLst>
                  <a:path extrusionOk="0" h="10160" w="18360">
                    <a:moveTo>
                      <a:pt x="14749" y="1"/>
                    </a:moveTo>
                    <a:lnTo>
                      <a:pt x="14210" y="539"/>
                    </a:lnTo>
                    <a:cubicBezTo>
                      <a:pt x="12252" y="2497"/>
                      <a:pt x="9682" y="3477"/>
                      <a:pt x="7110" y="3477"/>
                    </a:cubicBezTo>
                    <a:cubicBezTo>
                      <a:pt x="4538" y="3477"/>
                      <a:pt x="1965" y="2497"/>
                      <a:pt x="1" y="539"/>
                    </a:cubicBezTo>
                    <a:lnTo>
                      <a:pt x="1" y="9877"/>
                    </a:lnTo>
                    <a:cubicBezTo>
                      <a:pt x="1861" y="8023"/>
                      <a:pt x="4294" y="7096"/>
                      <a:pt x="6725" y="7096"/>
                    </a:cubicBezTo>
                    <a:cubicBezTo>
                      <a:pt x="9156" y="7096"/>
                      <a:pt x="11585" y="8023"/>
                      <a:pt x="13440" y="9877"/>
                    </a:cubicBezTo>
                    <a:lnTo>
                      <a:pt x="13721" y="10159"/>
                    </a:lnTo>
                    <a:lnTo>
                      <a:pt x="18360" y="6610"/>
                    </a:lnTo>
                    <a:lnTo>
                      <a:pt x="147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83" name="Google Shape;1083;p19"/>
            <p:cNvGrpSpPr/>
            <p:nvPr/>
          </p:nvGrpSpPr>
          <p:grpSpPr>
            <a:xfrm>
              <a:off x="1495900" y="4012389"/>
              <a:ext cx="1693755" cy="612681"/>
              <a:chOff x="1495900" y="4012389"/>
              <a:chExt cx="1693755" cy="612681"/>
            </a:xfrm>
          </p:grpSpPr>
          <p:sp>
            <p:nvSpPr>
              <p:cNvPr id="1084" name="Google Shape;1084;p19"/>
              <p:cNvSpPr/>
              <p:nvPr/>
            </p:nvSpPr>
            <p:spPr>
              <a:xfrm>
                <a:off x="1787353" y="4077202"/>
                <a:ext cx="850017" cy="471197"/>
              </a:xfrm>
              <a:custGeom>
                <a:rect b="b" l="l" r="r" t="t"/>
                <a:pathLst>
                  <a:path extrusionOk="0" h="10171" w="18348">
                    <a:moveTo>
                      <a:pt x="3599" y="0"/>
                    </a:moveTo>
                    <a:lnTo>
                      <a:pt x="1" y="6609"/>
                    </a:lnTo>
                    <a:lnTo>
                      <a:pt x="4627" y="10170"/>
                    </a:lnTo>
                    <a:lnTo>
                      <a:pt x="4908" y="9889"/>
                    </a:lnTo>
                    <a:cubicBezTo>
                      <a:pt x="6763" y="8035"/>
                      <a:pt x="9195" y="7108"/>
                      <a:pt x="11628" y="7108"/>
                    </a:cubicBezTo>
                    <a:cubicBezTo>
                      <a:pt x="14061" y="7108"/>
                      <a:pt x="16493" y="8035"/>
                      <a:pt x="18347" y="9889"/>
                    </a:cubicBezTo>
                    <a:lnTo>
                      <a:pt x="18347" y="539"/>
                    </a:lnTo>
                    <a:cubicBezTo>
                      <a:pt x="16383" y="2503"/>
                      <a:pt x="13813" y="3485"/>
                      <a:pt x="11242" y="3485"/>
                    </a:cubicBezTo>
                    <a:cubicBezTo>
                      <a:pt x="8672" y="3485"/>
                      <a:pt x="6102" y="2503"/>
                      <a:pt x="4138" y="539"/>
                    </a:cubicBezTo>
                    <a:lnTo>
                      <a:pt x="35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85" name="Google Shape;1085;p19"/>
              <p:cNvGrpSpPr/>
              <p:nvPr/>
            </p:nvGrpSpPr>
            <p:grpSpPr>
              <a:xfrm>
                <a:off x="1495900" y="4012389"/>
                <a:ext cx="1693755" cy="612681"/>
                <a:chOff x="1495900" y="4012389"/>
                <a:chExt cx="1693755" cy="612681"/>
              </a:xfrm>
            </p:grpSpPr>
            <p:sp>
              <p:nvSpPr>
                <p:cNvPr id="1086" name="Google Shape;1086;p19"/>
                <p:cNvSpPr/>
                <p:nvPr/>
              </p:nvSpPr>
              <p:spPr>
                <a:xfrm>
                  <a:off x="2517721" y="4012389"/>
                  <a:ext cx="671934" cy="612681"/>
                </a:xfrm>
                <a:custGeom>
                  <a:rect b="b" l="l" r="r" t="t"/>
                  <a:pathLst>
                    <a:path extrusionOk="0" h="13225" w="14504">
                      <a:moveTo>
                        <a:pt x="7258" y="0"/>
                      </a:moveTo>
                      <a:cubicBezTo>
                        <a:pt x="5566" y="0"/>
                        <a:pt x="3874" y="646"/>
                        <a:pt x="2582" y="1938"/>
                      </a:cubicBezTo>
                      <a:cubicBezTo>
                        <a:pt x="0" y="4520"/>
                        <a:pt x="0" y="8705"/>
                        <a:pt x="2582" y="11288"/>
                      </a:cubicBezTo>
                      <a:cubicBezTo>
                        <a:pt x="3874" y="12579"/>
                        <a:pt x="5566" y="13225"/>
                        <a:pt x="7258" y="13225"/>
                      </a:cubicBezTo>
                      <a:cubicBezTo>
                        <a:pt x="8950" y="13225"/>
                        <a:pt x="10642" y="12579"/>
                        <a:pt x="11933" y="11288"/>
                      </a:cubicBezTo>
                      <a:cubicBezTo>
                        <a:pt x="14503" y="8705"/>
                        <a:pt x="14503" y="4520"/>
                        <a:pt x="11933" y="1938"/>
                      </a:cubicBezTo>
                      <a:cubicBezTo>
                        <a:pt x="10642" y="646"/>
                        <a:pt x="8950" y="0"/>
                        <a:pt x="725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7" name="Google Shape;1087;p19"/>
                <p:cNvSpPr/>
                <p:nvPr/>
              </p:nvSpPr>
              <p:spPr>
                <a:xfrm>
                  <a:off x="1495900" y="4012389"/>
                  <a:ext cx="671934" cy="612681"/>
                </a:xfrm>
                <a:custGeom>
                  <a:rect b="b" l="l" r="r" t="t"/>
                  <a:pathLst>
                    <a:path extrusionOk="0" h="13225" w="14504">
                      <a:moveTo>
                        <a:pt x="7257" y="0"/>
                      </a:moveTo>
                      <a:cubicBezTo>
                        <a:pt x="5567" y="0"/>
                        <a:pt x="3874" y="646"/>
                        <a:pt x="2583" y="1938"/>
                      </a:cubicBezTo>
                      <a:cubicBezTo>
                        <a:pt x="1" y="4520"/>
                        <a:pt x="1" y="8705"/>
                        <a:pt x="2583" y="11288"/>
                      </a:cubicBezTo>
                      <a:cubicBezTo>
                        <a:pt x="3874" y="12579"/>
                        <a:pt x="5567" y="13225"/>
                        <a:pt x="7257" y="13225"/>
                      </a:cubicBezTo>
                      <a:cubicBezTo>
                        <a:pt x="8948" y="13225"/>
                        <a:pt x="10637" y="12579"/>
                        <a:pt x="11922" y="11288"/>
                      </a:cubicBezTo>
                      <a:cubicBezTo>
                        <a:pt x="14504" y="8705"/>
                        <a:pt x="14504" y="4520"/>
                        <a:pt x="11922" y="1938"/>
                      </a:cubicBezTo>
                      <a:cubicBezTo>
                        <a:pt x="10637" y="646"/>
                        <a:pt x="8948" y="0"/>
                        <a:pt x="725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8" name="Google Shape;1088;p19"/>
                <p:cNvSpPr/>
                <p:nvPr/>
              </p:nvSpPr>
              <p:spPr>
                <a:xfrm>
                  <a:off x="2048182" y="4077202"/>
                  <a:ext cx="850573" cy="471197"/>
                </a:xfrm>
                <a:custGeom>
                  <a:rect b="b" l="l" r="r" t="t"/>
                  <a:pathLst>
                    <a:path extrusionOk="0" h="10171" w="18360">
                      <a:moveTo>
                        <a:pt x="14749" y="0"/>
                      </a:moveTo>
                      <a:lnTo>
                        <a:pt x="14210" y="539"/>
                      </a:lnTo>
                      <a:cubicBezTo>
                        <a:pt x="12252" y="2503"/>
                        <a:pt x="9682" y="3485"/>
                        <a:pt x="7110" y="3485"/>
                      </a:cubicBezTo>
                      <a:cubicBezTo>
                        <a:pt x="4538" y="3485"/>
                        <a:pt x="1965" y="2503"/>
                        <a:pt x="1" y="539"/>
                      </a:cubicBezTo>
                      <a:lnTo>
                        <a:pt x="1" y="9889"/>
                      </a:lnTo>
                      <a:cubicBezTo>
                        <a:pt x="1861" y="8035"/>
                        <a:pt x="4294" y="7108"/>
                        <a:pt x="6725" y="7108"/>
                      </a:cubicBezTo>
                      <a:cubicBezTo>
                        <a:pt x="9156" y="7108"/>
                        <a:pt x="11585" y="8035"/>
                        <a:pt x="13440" y="9889"/>
                      </a:cubicBezTo>
                      <a:lnTo>
                        <a:pt x="13721" y="10170"/>
                      </a:lnTo>
                      <a:lnTo>
                        <a:pt x="18360" y="6609"/>
                      </a:lnTo>
                      <a:lnTo>
                        <a:pt x="1474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ONE_COLUMN_TEXT_1_1"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0" name="Google Shape;1090;p20"/>
          <p:cNvGrpSpPr/>
          <p:nvPr/>
        </p:nvGrpSpPr>
        <p:grpSpPr>
          <a:xfrm>
            <a:off x="50" y="375475"/>
            <a:ext cx="9138600" cy="4782655"/>
            <a:chOff x="50" y="375475"/>
            <a:chExt cx="9138600" cy="4782655"/>
          </a:xfrm>
        </p:grpSpPr>
        <p:grpSp>
          <p:nvGrpSpPr>
            <p:cNvPr id="1091" name="Google Shape;1091;p20"/>
            <p:cNvGrpSpPr/>
            <p:nvPr/>
          </p:nvGrpSpPr>
          <p:grpSpPr>
            <a:xfrm>
              <a:off x="348425" y="375499"/>
              <a:ext cx="8447150" cy="4782632"/>
              <a:chOff x="348425" y="537175"/>
              <a:chExt cx="8447150" cy="4620900"/>
            </a:xfrm>
          </p:grpSpPr>
          <p:cxnSp>
            <p:nvCxnSpPr>
              <p:cNvPr id="1092" name="Google Shape;1092;p20"/>
              <p:cNvCxnSpPr/>
              <p:nvPr/>
            </p:nvCxnSpPr>
            <p:spPr>
              <a:xfrm>
                <a:off x="348425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3" name="Google Shape;1093;p20"/>
              <p:cNvCxnSpPr/>
              <p:nvPr/>
            </p:nvCxnSpPr>
            <p:spPr>
              <a:xfrm>
                <a:off x="732386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4" name="Google Shape;1094;p20"/>
              <p:cNvCxnSpPr/>
              <p:nvPr/>
            </p:nvCxnSpPr>
            <p:spPr>
              <a:xfrm>
                <a:off x="1116348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5" name="Google Shape;1095;p20"/>
              <p:cNvCxnSpPr/>
              <p:nvPr/>
            </p:nvCxnSpPr>
            <p:spPr>
              <a:xfrm>
                <a:off x="1500309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6" name="Google Shape;1096;p20"/>
              <p:cNvCxnSpPr/>
              <p:nvPr/>
            </p:nvCxnSpPr>
            <p:spPr>
              <a:xfrm>
                <a:off x="1884270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7" name="Google Shape;1097;p20"/>
              <p:cNvCxnSpPr/>
              <p:nvPr/>
            </p:nvCxnSpPr>
            <p:spPr>
              <a:xfrm>
                <a:off x="2268232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8" name="Google Shape;1098;p20"/>
              <p:cNvCxnSpPr/>
              <p:nvPr/>
            </p:nvCxnSpPr>
            <p:spPr>
              <a:xfrm>
                <a:off x="2652193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9" name="Google Shape;1099;p20"/>
              <p:cNvCxnSpPr/>
              <p:nvPr/>
            </p:nvCxnSpPr>
            <p:spPr>
              <a:xfrm>
                <a:off x="3036155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0" name="Google Shape;1100;p20"/>
              <p:cNvCxnSpPr/>
              <p:nvPr/>
            </p:nvCxnSpPr>
            <p:spPr>
              <a:xfrm>
                <a:off x="3420116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1" name="Google Shape;1101;p20"/>
              <p:cNvCxnSpPr/>
              <p:nvPr/>
            </p:nvCxnSpPr>
            <p:spPr>
              <a:xfrm>
                <a:off x="3804077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2" name="Google Shape;1102;p20"/>
              <p:cNvCxnSpPr/>
              <p:nvPr/>
            </p:nvCxnSpPr>
            <p:spPr>
              <a:xfrm>
                <a:off x="4188039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3" name="Google Shape;1103;p20"/>
              <p:cNvCxnSpPr/>
              <p:nvPr/>
            </p:nvCxnSpPr>
            <p:spPr>
              <a:xfrm>
                <a:off x="4572000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4" name="Google Shape;1104;p20"/>
              <p:cNvCxnSpPr/>
              <p:nvPr/>
            </p:nvCxnSpPr>
            <p:spPr>
              <a:xfrm>
                <a:off x="4955961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5" name="Google Shape;1105;p20"/>
              <p:cNvCxnSpPr/>
              <p:nvPr/>
            </p:nvCxnSpPr>
            <p:spPr>
              <a:xfrm>
                <a:off x="5339923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6" name="Google Shape;1106;p20"/>
              <p:cNvCxnSpPr/>
              <p:nvPr/>
            </p:nvCxnSpPr>
            <p:spPr>
              <a:xfrm>
                <a:off x="5723884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7" name="Google Shape;1107;p20"/>
              <p:cNvCxnSpPr/>
              <p:nvPr/>
            </p:nvCxnSpPr>
            <p:spPr>
              <a:xfrm>
                <a:off x="6107845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8" name="Google Shape;1108;p20"/>
              <p:cNvCxnSpPr/>
              <p:nvPr/>
            </p:nvCxnSpPr>
            <p:spPr>
              <a:xfrm>
                <a:off x="6491807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9" name="Google Shape;1109;p20"/>
              <p:cNvCxnSpPr/>
              <p:nvPr/>
            </p:nvCxnSpPr>
            <p:spPr>
              <a:xfrm>
                <a:off x="6875768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10" name="Google Shape;1110;p20"/>
              <p:cNvCxnSpPr/>
              <p:nvPr/>
            </p:nvCxnSpPr>
            <p:spPr>
              <a:xfrm>
                <a:off x="7259730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11" name="Google Shape;1111;p20"/>
              <p:cNvCxnSpPr/>
              <p:nvPr/>
            </p:nvCxnSpPr>
            <p:spPr>
              <a:xfrm>
                <a:off x="7643691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12" name="Google Shape;1112;p20"/>
              <p:cNvCxnSpPr/>
              <p:nvPr/>
            </p:nvCxnSpPr>
            <p:spPr>
              <a:xfrm>
                <a:off x="8027652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13" name="Google Shape;1113;p20"/>
              <p:cNvCxnSpPr/>
              <p:nvPr/>
            </p:nvCxnSpPr>
            <p:spPr>
              <a:xfrm>
                <a:off x="8411614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14" name="Google Shape;1114;p20"/>
              <p:cNvCxnSpPr/>
              <p:nvPr/>
            </p:nvCxnSpPr>
            <p:spPr>
              <a:xfrm>
                <a:off x="8795575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115" name="Google Shape;1115;p20"/>
            <p:cNvCxnSpPr/>
            <p:nvPr/>
          </p:nvCxnSpPr>
          <p:spPr>
            <a:xfrm rot="10800000">
              <a:off x="50" y="375475"/>
              <a:ext cx="91386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6" name="Google Shape;1116;p20"/>
            <p:cNvCxnSpPr/>
            <p:nvPr/>
          </p:nvCxnSpPr>
          <p:spPr>
            <a:xfrm rot="10800000">
              <a:off x="50" y="716701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7" name="Google Shape;1117;p20"/>
            <p:cNvCxnSpPr/>
            <p:nvPr/>
          </p:nvCxnSpPr>
          <p:spPr>
            <a:xfrm rot="10800000">
              <a:off x="50" y="1057927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8" name="Google Shape;1118;p20"/>
            <p:cNvCxnSpPr/>
            <p:nvPr/>
          </p:nvCxnSpPr>
          <p:spPr>
            <a:xfrm rot="10800000">
              <a:off x="50" y="1399153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9" name="Google Shape;1119;p20"/>
            <p:cNvCxnSpPr/>
            <p:nvPr/>
          </p:nvCxnSpPr>
          <p:spPr>
            <a:xfrm rot="10800000">
              <a:off x="50" y="1740379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0" name="Google Shape;1120;p20"/>
            <p:cNvCxnSpPr/>
            <p:nvPr/>
          </p:nvCxnSpPr>
          <p:spPr>
            <a:xfrm rot="10800000">
              <a:off x="50" y="2081605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1" name="Google Shape;1121;p20"/>
            <p:cNvCxnSpPr/>
            <p:nvPr/>
          </p:nvCxnSpPr>
          <p:spPr>
            <a:xfrm rot="10800000">
              <a:off x="50" y="2422831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2" name="Google Shape;1122;p20"/>
            <p:cNvCxnSpPr/>
            <p:nvPr/>
          </p:nvCxnSpPr>
          <p:spPr>
            <a:xfrm rot="10800000">
              <a:off x="50" y="2764057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3" name="Google Shape;1123;p20"/>
            <p:cNvCxnSpPr/>
            <p:nvPr/>
          </p:nvCxnSpPr>
          <p:spPr>
            <a:xfrm rot="10800000">
              <a:off x="50" y="3105283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4" name="Google Shape;1124;p20"/>
            <p:cNvCxnSpPr/>
            <p:nvPr/>
          </p:nvCxnSpPr>
          <p:spPr>
            <a:xfrm rot="10800000">
              <a:off x="50" y="3446509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5" name="Google Shape;1125;p20"/>
            <p:cNvCxnSpPr/>
            <p:nvPr/>
          </p:nvCxnSpPr>
          <p:spPr>
            <a:xfrm rot="10800000">
              <a:off x="50" y="3787735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6" name="Google Shape;1126;p20"/>
            <p:cNvCxnSpPr/>
            <p:nvPr/>
          </p:nvCxnSpPr>
          <p:spPr>
            <a:xfrm rot="10800000">
              <a:off x="50" y="4128961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7" name="Google Shape;1127;p20"/>
            <p:cNvCxnSpPr/>
            <p:nvPr/>
          </p:nvCxnSpPr>
          <p:spPr>
            <a:xfrm rot="10800000">
              <a:off x="50" y="4470187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8" name="Google Shape;1128;p20"/>
            <p:cNvCxnSpPr/>
            <p:nvPr/>
          </p:nvCxnSpPr>
          <p:spPr>
            <a:xfrm rot="10800000">
              <a:off x="50" y="4811413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29" name="Google Shape;1129;p20"/>
          <p:cNvSpPr txBox="1"/>
          <p:nvPr>
            <p:ph idx="1" type="body"/>
          </p:nvPr>
        </p:nvSpPr>
        <p:spPr>
          <a:xfrm>
            <a:off x="720000" y="1302850"/>
            <a:ext cx="3073800" cy="31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130" name="Google Shape;1130;p20"/>
          <p:cNvSpPr txBox="1"/>
          <p:nvPr>
            <p:ph type="title"/>
          </p:nvPr>
        </p:nvSpPr>
        <p:spPr>
          <a:xfrm>
            <a:off x="720000" y="49448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31" name="Google Shape;1131;p20"/>
          <p:cNvGrpSpPr/>
          <p:nvPr/>
        </p:nvGrpSpPr>
        <p:grpSpPr>
          <a:xfrm>
            <a:off x="8216100" y="119750"/>
            <a:ext cx="207900" cy="151275"/>
            <a:chOff x="192250" y="119750"/>
            <a:chExt cx="207900" cy="151275"/>
          </a:xfrm>
        </p:grpSpPr>
        <p:cxnSp>
          <p:nvCxnSpPr>
            <p:cNvPr id="1132" name="Google Shape;1132;p20"/>
            <p:cNvCxnSpPr/>
            <p:nvPr/>
          </p:nvCxnSpPr>
          <p:spPr>
            <a:xfrm>
              <a:off x="192250" y="119750"/>
              <a:ext cx="207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3" name="Google Shape;1133;p20"/>
            <p:cNvCxnSpPr/>
            <p:nvPr/>
          </p:nvCxnSpPr>
          <p:spPr>
            <a:xfrm>
              <a:off x="192250" y="195388"/>
              <a:ext cx="207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4" name="Google Shape;1134;p20"/>
            <p:cNvCxnSpPr/>
            <p:nvPr/>
          </p:nvCxnSpPr>
          <p:spPr>
            <a:xfrm>
              <a:off x="192250" y="271025"/>
              <a:ext cx="207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35" name="Google Shape;1135;p20"/>
          <p:cNvGrpSpPr/>
          <p:nvPr/>
        </p:nvGrpSpPr>
        <p:grpSpPr>
          <a:xfrm rot="-2700000">
            <a:off x="6779368" y="3901699"/>
            <a:ext cx="3289270" cy="1403606"/>
            <a:chOff x="1495900" y="3902358"/>
            <a:chExt cx="1693755" cy="722711"/>
          </a:xfrm>
        </p:grpSpPr>
        <p:grpSp>
          <p:nvGrpSpPr>
            <p:cNvPr id="1136" name="Google Shape;1136;p20"/>
            <p:cNvGrpSpPr/>
            <p:nvPr/>
          </p:nvGrpSpPr>
          <p:grpSpPr>
            <a:xfrm>
              <a:off x="1495900" y="3902358"/>
              <a:ext cx="1693755" cy="612172"/>
              <a:chOff x="1495900" y="3902358"/>
              <a:chExt cx="1693755" cy="612172"/>
            </a:xfrm>
          </p:grpSpPr>
          <p:sp>
            <p:nvSpPr>
              <p:cNvPr id="1137" name="Google Shape;1137;p20"/>
              <p:cNvSpPr/>
              <p:nvPr/>
            </p:nvSpPr>
            <p:spPr>
              <a:xfrm>
                <a:off x="2517721" y="3902358"/>
                <a:ext cx="671934" cy="612172"/>
              </a:xfrm>
              <a:custGeom>
                <a:rect b="b" l="l" r="r" t="t"/>
                <a:pathLst>
                  <a:path extrusionOk="0" h="13214" w="14504">
                    <a:moveTo>
                      <a:pt x="7258" y="1"/>
                    </a:moveTo>
                    <a:cubicBezTo>
                      <a:pt x="5566" y="1"/>
                      <a:pt x="3874" y="647"/>
                      <a:pt x="2582" y="1938"/>
                    </a:cubicBezTo>
                    <a:cubicBezTo>
                      <a:pt x="0" y="4508"/>
                      <a:pt x="0" y="8694"/>
                      <a:pt x="2582" y="11276"/>
                    </a:cubicBezTo>
                    <a:cubicBezTo>
                      <a:pt x="3874" y="12568"/>
                      <a:pt x="5566" y="13214"/>
                      <a:pt x="7258" y="13214"/>
                    </a:cubicBezTo>
                    <a:cubicBezTo>
                      <a:pt x="8950" y="13214"/>
                      <a:pt x="10642" y="12568"/>
                      <a:pt x="11933" y="11276"/>
                    </a:cubicBezTo>
                    <a:cubicBezTo>
                      <a:pt x="14503" y="8694"/>
                      <a:pt x="14503" y="4508"/>
                      <a:pt x="11933" y="1938"/>
                    </a:cubicBezTo>
                    <a:cubicBezTo>
                      <a:pt x="10642" y="647"/>
                      <a:pt x="8950" y="1"/>
                      <a:pt x="72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20"/>
              <p:cNvSpPr/>
              <p:nvPr/>
            </p:nvSpPr>
            <p:spPr>
              <a:xfrm>
                <a:off x="1787353" y="3967172"/>
                <a:ext cx="850017" cy="470687"/>
              </a:xfrm>
              <a:custGeom>
                <a:rect b="b" l="l" r="r" t="t"/>
                <a:pathLst>
                  <a:path extrusionOk="0" h="10160" w="18348">
                    <a:moveTo>
                      <a:pt x="3599" y="1"/>
                    </a:moveTo>
                    <a:lnTo>
                      <a:pt x="1" y="6610"/>
                    </a:lnTo>
                    <a:lnTo>
                      <a:pt x="4627" y="10159"/>
                    </a:lnTo>
                    <a:lnTo>
                      <a:pt x="4908" y="9877"/>
                    </a:lnTo>
                    <a:cubicBezTo>
                      <a:pt x="6763" y="8023"/>
                      <a:pt x="9195" y="7096"/>
                      <a:pt x="11628" y="7096"/>
                    </a:cubicBezTo>
                    <a:cubicBezTo>
                      <a:pt x="14061" y="7096"/>
                      <a:pt x="16493" y="8023"/>
                      <a:pt x="18347" y="9877"/>
                    </a:cubicBezTo>
                    <a:lnTo>
                      <a:pt x="18347" y="539"/>
                    </a:lnTo>
                    <a:cubicBezTo>
                      <a:pt x="16383" y="2497"/>
                      <a:pt x="13813" y="3477"/>
                      <a:pt x="11242" y="3477"/>
                    </a:cubicBezTo>
                    <a:cubicBezTo>
                      <a:pt x="8672" y="3477"/>
                      <a:pt x="6102" y="2497"/>
                      <a:pt x="4138" y="539"/>
                    </a:cubicBezTo>
                    <a:lnTo>
                      <a:pt x="359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20"/>
              <p:cNvSpPr/>
              <p:nvPr/>
            </p:nvSpPr>
            <p:spPr>
              <a:xfrm>
                <a:off x="1495900" y="3902358"/>
                <a:ext cx="671934" cy="612172"/>
              </a:xfrm>
              <a:custGeom>
                <a:rect b="b" l="l" r="r" t="t"/>
                <a:pathLst>
                  <a:path extrusionOk="0" h="13214" w="14504">
                    <a:moveTo>
                      <a:pt x="7257" y="1"/>
                    </a:moveTo>
                    <a:cubicBezTo>
                      <a:pt x="5567" y="1"/>
                      <a:pt x="3874" y="647"/>
                      <a:pt x="2583" y="1938"/>
                    </a:cubicBezTo>
                    <a:cubicBezTo>
                      <a:pt x="1" y="4508"/>
                      <a:pt x="1" y="8694"/>
                      <a:pt x="2583" y="11276"/>
                    </a:cubicBezTo>
                    <a:cubicBezTo>
                      <a:pt x="3874" y="12568"/>
                      <a:pt x="5567" y="13214"/>
                      <a:pt x="7257" y="13214"/>
                    </a:cubicBezTo>
                    <a:cubicBezTo>
                      <a:pt x="8948" y="13214"/>
                      <a:pt x="10637" y="12568"/>
                      <a:pt x="11922" y="11276"/>
                    </a:cubicBezTo>
                    <a:cubicBezTo>
                      <a:pt x="14504" y="8694"/>
                      <a:pt x="14504" y="4508"/>
                      <a:pt x="11922" y="1938"/>
                    </a:cubicBezTo>
                    <a:cubicBezTo>
                      <a:pt x="10637" y="647"/>
                      <a:pt x="8948" y="1"/>
                      <a:pt x="72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20"/>
              <p:cNvSpPr/>
              <p:nvPr/>
            </p:nvSpPr>
            <p:spPr>
              <a:xfrm>
                <a:off x="2048182" y="3967172"/>
                <a:ext cx="850573" cy="470687"/>
              </a:xfrm>
              <a:custGeom>
                <a:rect b="b" l="l" r="r" t="t"/>
                <a:pathLst>
                  <a:path extrusionOk="0" h="10160" w="18360">
                    <a:moveTo>
                      <a:pt x="14749" y="1"/>
                    </a:moveTo>
                    <a:lnTo>
                      <a:pt x="14210" y="539"/>
                    </a:lnTo>
                    <a:cubicBezTo>
                      <a:pt x="12252" y="2497"/>
                      <a:pt x="9682" y="3477"/>
                      <a:pt x="7110" y="3477"/>
                    </a:cubicBezTo>
                    <a:cubicBezTo>
                      <a:pt x="4538" y="3477"/>
                      <a:pt x="1965" y="2497"/>
                      <a:pt x="1" y="539"/>
                    </a:cubicBezTo>
                    <a:lnTo>
                      <a:pt x="1" y="9877"/>
                    </a:lnTo>
                    <a:cubicBezTo>
                      <a:pt x="1861" y="8023"/>
                      <a:pt x="4294" y="7096"/>
                      <a:pt x="6725" y="7096"/>
                    </a:cubicBezTo>
                    <a:cubicBezTo>
                      <a:pt x="9156" y="7096"/>
                      <a:pt x="11585" y="8023"/>
                      <a:pt x="13440" y="9877"/>
                    </a:cubicBezTo>
                    <a:lnTo>
                      <a:pt x="13721" y="10159"/>
                    </a:lnTo>
                    <a:lnTo>
                      <a:pt x="18360" y="6610"/>
                    </a:lnTo>
                    <a:lnTo>
                      <a:pt x="147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41" name="Google Shape;1141;p20"/>
            <p:cNvGrpSpPr/>
            <p:nvPr/>
          </p:nvGrpSpPr>
          <p:grpSpPr>
            <a:xfrm>
              <a:off x="1495900" y="4012389"/>
              <a:ext cx="1693755" cy="612681"/>
              <a:chOff x="1495900" y="4012389"/>
              <a:chExt cx="1693755" cy="612681"/>
            </a:xfrm>
          </p:grpSpPr>
          <p:sp>
            <p:nvSpPr>
              <p:cNvPr id="1142" name="Google Shape;1142;p20"/>
              <p:cNvSpPr/>
              <p:nvPr/>
            </p:nvSpPr>
            <p:spPr>
              <a:xfrm>
                <a:off x="1787353" y="4077202"/>
                <a:ext cx="850017" cy="471197"/>
              </a:xfrm>
              <a:custGeom>
                <a:rect b="b" l="l" r="r" t="t"/>
                <a:pathLst>
                  <a:path extrusionOk="0" h="10171" w="18348">
                    <a:moveTo>
                      <a:pt x="3599" y="0"/>
                    </a:moveTo>
                    <a:lnTo>
                      <a:pt x="1" y="6609"/>
                    </a:lnTo>
                    <a:lnTo>
                      <a:pt x="4627" y="10170"/>
                    </a:lnTo>
                    <a:lnTo>
                      <a:pt x="4908" y="9889"/>
                    </a:lnTo>
                    <a:cubicBezTo>
                      <a:pt x="6763" y="8035"/>
                      <a:pt x="9195" y="7108"/>
                      <a:pt x="11628" y="7108"/>
                    </a:cubicBezTo>
                    <a:cubicBezTo>
                      <a:pt x="14061" y="7108"/>
                      <a:pt x="16493" y="8035"/>
                      <a:pt x="18347" y="9889"/>
                    </a:cubicBezTo>
                    <a:lnTo>
                      <a:pt x="18347" y="539"/>
                    </a:lnTo>
                    <a:cubicBezTo>
                      <a:pt x="16383" y="2503"/>
                      <a:pt x="13813" y="3485"/>
                      <a:pt x="11242" y="3485"/>
                    </a:cubicBezTo>
                    <a:cubicBezTo>
                      <a:pt x="8672" y="3485"/>
                      <a:pt x="6102" y="2503"/>
                      <a:pt x="4138" y="539"/>
                    </a:cubicBezTo>
                    <a:lnTo>
                      <a:pt x="35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43" name="Google Shape;1143;p20"/>
              <p:cNvGrpSpPr/>
              <p:nvPr/>
            </p:nvGrpSpPr>
            <p:grpSpPr>
              <a:xfrm>
                <a:off x="1495900" y="4012389"/>
                <a:ext cx="1693755" cy="612681"/>
                <a:chOff x="1495900" y="4012389"/>
                <a:chExt cx="1693755" cy="612681"/>
              </a:xfrm>
            </p:grpSpPr>
            <p:sp>
              <p:nvSpPr>
                <p:cNvPr id="1144" name="Google Shape;1144;p20"/>
                <p:cNvSpPr/>
                <p:nvPr/>
              </p:nvSpPr>
              <p:spPr>
                <a:xfrm>
                  <a:off x="2517721" y="4012389"/>
                  <a:ext cx="671934" cy="612681"/>
                </a:xfrm>
                <a:custGeom>
                  <a:rect b="b" l="l" r="r" t="t"/>
                  <a:pathLst>
                    <a:path extrusionOk="0" h="13225" w="14504">
                      <a:moveTo>
                        <a:pt x="7258" y="0"/>
                      </a:moveTo>
                      <a:cubicBezTo>
                        <a:pt x="5566" y="0"/>
                        <a:pt x="3874" y="646"/>
                        <a:pt x="2582" y="1938"/>
                      </a:cubicBezTo>
                      <a:cubicBezTo>
                        <a:pt x="0" y="4520"/>
                        <a:pt x="0" y="8705"/>
                        <a:pt x="2582" y="11288"/>
                      </a:cubicBezTo>
                      <a:cubicBezTo>
                        <a:pt x="3874" y="12579"/>
                        <a:pt x="5566" y="13225"/>
                        <a:pt x="7258" y="13225"/>
                      </a:cubicBezTo>
                      <a:cubicBezTo>
                        <a:pt x="8950" y="13225"/>
                        <a:pt x="10642" y="12579"/>
                        <a:pt x="11933" y="11288"/>
                      </a:cubicBezTo>
                      <a:cubicBezTo>
                        <a:pt x="14503" y="8705"/>
                        <a:pt x="14503" y="4520"/>
                        <a:pt x="11933" y="1938"/>
                      </a:cubicBezTo>
                      <a:cubicBezTo>
                        <a:pt x="10642" y="646"/>
                        <a:pt x="8950" y="0"/>
                        <a:pt x="725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5" name="Google Shape;1145;p20"/>
                <p:cNvSpPr/>
                <p:nvPr/>
              </p:nvSpPr>
              <p:spPr>
                <a:xfrm>
                  <a:off x="1495900" y="4012389"/>
                  <a:ext cx="671934" cy="612681"/>
                </a:xfrm>
                <a:custGeom>
                  <a:rect b="b" l="l" r="r" t="t"/>
                  <a:pathLst>
                    <a:path extrusionOk="0" h="13225" w="14504">
                      <a:moveTo>
                        <a:pt x="7257" y="0"/>
                      </a:moveTo>
                      <a:cubicBezTo>
                        <a:pt x="5567" y="0"/>
                        <a:pt x="3874" y="646"/>
                        <a:pt x="2583" y="1938"/>
                      </a:cubicBezTo>
                      <a:cubicBezTo>
                        <a:pt x="1" y="4520"/>
                        <a:pt x="1" y="8705"/>
                        <a:pt x="2583" y="11288"/>
                      </a:cubicBezTo>
                      <a:cubicBezTo>
                        <a:pt x="3874" y="12579"/>
                        <a:pt x="5567" y="13225"/>
                        <a:pt x="7257" y="13225"/>
                      </a:cubicBezTo>
                      <a:cubicBezTo>
                        <a:pt x="8948" y="13225"/>
                        <a:pt x="10637" y="12579"/>
                        <a:pt x="11922" y="11288"/>
                      </a:cubicBezTo>
                      <a:cubicBezTo>
                        <a:pt x="14504" y="8705"/>
                        <a:pt x="14504" y="4520"/>
                        <a:pt x="11922" y="1938"/>
                      </a:cubicBezTo>
                      <a:cubicBezTo>
                        <a:pt x="10637" y="646"/>
                        <a:pt x="8948" y="0"/>
                        <a:pt x="725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6" name="Google Shape;1146;p20"/>
                <p:cNvSpPr/>
                <p:nvPr/>
              </p:nvSpPr>
              <p:spPr>
                <a:xfrm>
                  <a:off x="2048182" y="4077202"/>
                  <a:ext cx="850573" cy="471197"/>
                </a:xfrm>
                <a:custGeom>
                  <a:rect b="b" l="l" r="r" t="t"/>
                  <a:pathLst>
                    <a:path extrusionOk="0" h="10171" w="18360">
                      <a:moveTo>
                        <a:pt x="14749" y="0"/>
                      </a:moveTo>
                      <a:lnTo>
                        <a:pt x="14210" y="539"/>
                      </a:lnTo>
                      <a:cubicBezTo>
                        <a:pt x="12252" y="2503"/>
                        <a:pt x="9682" y="3485"/>
                        <a:pt x="7110" y="3485"/>
                      </a:cubicBezTo>
                      <a:cubicBezTo>
                        <a:pt x="4538" y="3485"/>
                        <a:pt x="1965" y="2503"/>
                        <a:pt x="1" y="539"/>
                      </a:cubicBezTo>
                      <a:lnTo>
                        <a:pt x="1" y="9889"/>
                      </a:lnTo>
                      <a:cubicBezTo>
                        <a:pt x="1861" y="8035"/>
                        <a:pt x="4294" y="7108"/>
                        <a:pt x="6725" y="7108"/>
                      </a:cubicBezTo>
                      <a:cubicBezTo>
                        <a:pt x="9156" y="7108"/>
                        <a:pt x="11585" y="8035"/>
                        <a:pt x="13440" y="9889"/>
                      </a:cubicBezTo>
                      <a:lnTo>
                        <a:pt x="13721" y="10170"/>
                      </a:lnTo>
                      <a:lnTo>
                        <a:pt x="18360" y="6609"/>
                      </a:lnTo>
                      <a:lnTo>
                        <a:pt x="1474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147" name="Google Shape;1147;p20"/>
          <p:cNvGrpSpPr/>
          <p:nvPr/>
        </p:nvGrpSpPr>
        <p:grpSpPr>
          <a:xfrm flipH="1">
            <a:off x="161647" y="4462177"/>
            <a:ext cx="3740103" cy="1595871"/>
            <a:chOff x="-957706" y="4338367"/>
            <a:chExt cx="4057391" cy="1731255"/>
          </a:xfrm>
        </p:grpSpPr>
        <p:grpSp>
          <p:nvGrpSpPr>
            <p:cNvPr id="1148" name="Google Shape;1148;p20"/>
            <p:cNvGrpSpPr/>
            <p:nvPr/>
          </p:nvGrpSpPr>
          <p:grpSpPr>
            <a:xfrm>
              <a:off x="-957706" y="4338367"/>
              <a:ext cx="4057391" cy="1466457"/>
              <a:chOff x="1495900" y="3902358"/>
              <a:chExt cx="1693755" cy="612172"/>
            </a:xfrm>
          </p:grpSpPr>
          <p:sp>
            <p:nvSpPr>
              <p:cNvPr id="1149" name="Google Shape;1149;p20"/>
              <p:cNvSpPr/>
              <p:nvPr/>
            </p:nvSpPr>
            <p:spPr>
              <a:xfrm>
                <a:off x="2517721" y="3902358"/>
                <a:ext cx="671934" cy="612172"/>
              </a:xfrm>
              <a:custGeom>
                <a:rect b="b" l="l" r="r" t="t"/>
                <a:pathLst>
                  <a:path extrusionOk="0" h="13214" w="14504">
                    <a:moveTo>
                      <a:pt x="7258" y="1"/>
                    </a:moveTo>
                    <a:cubicBezTo>
                      <a:pt x="5566" y="1"/>
                      <a:pt x="3874" y="647"/>
                      <a:pt x="2582" y="1938"/>
                    </a:cubicBezTo>
                    <a:cubicBezTo>
                      <a:pt x="0" y="4508"/>
                      <a:pt x="0" y="8694"/>
                      <a:pt x="2582" y="11276"/>
                    </a:cubicBezTo>
                    <a:cubicBezTo>
                      <a:pt x="3874" y="12568"/>
                      <a:pt x="5566" y="13214"/>
                      <a:pt x="7258" y="13214"/>
                    </a:cubicBezTo>
                    <a:cubicBezTo>
                      <a:pt x="8950" y="13214"/>
                      <a:pt x="10642" y="12568"/>
                      <a:pt x="11933" y="11276"/>
                    </a:cubicBezTo>
                    <a:cubicBezTo>
                      <a:pt x="14503" y="8694"/>
                      <a:pt x="14503" y="4508"/>
                      <a:pt x="11933" y="1938"/>
                    </a:cubicBezTo>
                    <a:cubicBezTo>
                      <a:pt x="10642" y="647"/>
                      <a:pt x="8950" y="1"/>
                      <a:pt x="7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20"/>
              <p:cNvSpPr/>
              <p:nvPr/>
            </p:nvSpPr>
            <p:spPr>
              <a:xfrm>
                <a:off x="1787353" y="3967172"/>
                <a:ext cx="850017" cy="470687"/>
              </a:xfrm>
              <a:custGeom>
                <a:rect b="b" l="l" r="r" t="t"/>
                <a:pathLst>
                  <a:path extrusionOk="0" h="10160" w="18348">
                    <a:moveTo>
                      <a:pt x="3599" y="1"/>
                    </a:moveTo>
                    <a:lnTo>
                      <a:pt x="1" y="6610"/>
                    </a:lnTo>
                    <a:lnTo>
                      <a:pt x="4627" y="10159"/>
                    </a:lnTo>
                    <a:lnTo>
                      <a:pt x="4908" y="9877"/>
                    </a:lnTo>
                    <a:cubicBezTo>
                      <a:pt x="6763" y="8023"/>
                      <a:pt x="9195" y="7096"/>
                      <a:pt x="11628" y="7096"/>
                    </a:cubicBezTo>
                    <a:cubicBezTo>
                      <a:pt x="14061" y="7096"/>
                      <a:pt x="16493" y="8023"/>
                      <a:pt x="18347" y="9877"/>
                    </a:cubicBezTo>
                    <a:lnTo>
                      <a:pt x="18347" y="539"/>
                    </a:lnTo>
                    <a:cubicBezTo>
                      <a:pt x="16383" y="2497"/>
                      <a:pt x="13813" y="3477"/>
                      <a:pt x="11242" y="3477"/>
                    </a:cubicBezTo>
                    <a:cubicBezTo>
                      <a:pt x="8672" y="3477"/>
                      <a:pt x="6102" y="2497"/>
                      <a:pt x="4138" y="539"/>
                    </a:cubicBezTo>
                    <a:lnTo>
                      <a:pt x="35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20"/>
              <p:cNvSpPr/>
              <p:nvPr/>
            </p:nvSpPr>
            <p:spPr>
              <a:xfrm>
                <a:off x="1495900" y="3902358"/>
                <a:ext cx="671934" cy="612172"/>
              </a:xfrm>
              <a:custGeom>
                <a:rect b="b" l="l" r="r" t="t"/>
                <a:pathLst>
                  <a:path extrusionOk="0" h="13214" w="14504">
                    <a:moveTo>
                      <a:pt x="7257" y="1"/>
                    </a:moveTo>
                    <a:cubicBezTo>
                      <a:pt x="5567" y="1"/>
                      <a:pt x="3874" y="647"/>
                      <a:pt x="2583" y="1938"/>
                    </a:cubicBezTo>
                    <a:cubicBezTo>
                      <a:pt x="1" y="4508"/>
                      <a:pt x="1" y="8694"/>
                      <a:pt x="2583" y="11276"/>
                    </a:cubicBezTo>
                    <a:cubicBezTo>
                      <a:pt x="3874" y="12568"/>
                      <a:pt x="5567" y="13214"/>
                      <a:pt x="7257" y="13214"/>
                    </a:cubicBezTo>
                    <a:cubicBezTo>
                      <a:pt x="8948" y="13214"/>
                      <a:pt x="10637" y="12568"/>
                      <a:pt x="11922" y="11276"/>
                    </a:cubicBezTo>
                    <a:cubicBezTo>
                      <a:pt x="14504" y="8694"/>
                      <a:pt x="14504" y="4508"/>
                      <a:pt x="11922" y="1938"/>
                    </a:cubicBezTo>
                    <a:cubicBezTo>
                      <a:pt x="10637" y="647"/>
                      <a:pt x="8948" y="1"/>
                      <a:pt x="7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20"/>
              <p:cNvSpPr/>
              <p:nvPr/>
            </p:nvSpPr>
            <p:spPr>
              <a:xfrm>
                <a:off x="2048182" y="3967172"/>
                <a:ext cx="850573" cy="470687"/>
              </a:xfrm>
              <a:custGeom>
                <a:rect b="b" l="l" r="r" t="t"/>
                <a:pathLst>
                  <a:path extrusionOk="0" h="10160" w="18360">
                    <a:moveTo>
                      <a:pt x="14749" y="1"/>
                    </a:moveTo>
                    <a:lnTo>
                      <a:pt x="14210" y="539"/>
                    </a:lnTo>
                    <a:cubicBezTo>
                      <a:pt x="12252" y="2497"/>
                      <a:pt x="9682" y="3477"/>
                      <a:pt x="7110" y="3477"/>
                    </a:cubicBezTo>
                    <a:cubicBezTo>
                      <a:pt x="4538" y="3477"/>
                      <a:pt x="1965" y="2497"/>
                      <a:pt x="1" y="539"/>
                    </a:cubicBezTo>
                    <a:lnTo>
                      <a:pt x="1" y="9877"/>
                    </a:lnTo>
                    <a:cubicBezTo>
                      <a:pt x="1861" y="8023"/>
                      <a:pt x="4294" y="7096"/>
                      <a:pt x="6725" y="7096"/>
                    </a:cubicBezTo>
                    <a:cubicBezTo>
                      <a:pt x="9156" y="7096"/>
                      <a:pt x="11585" y="8023"/>
                      <a:pt x="13440" y="9877"/>
                    </a:cubicBezTo>
                    <a:lnTo>
                      <a:pt x="13721" y="10159"/>
                    </a:lnTo>
                    <a:lnTo>
                      <a:pt x="18360" y="6610"/>
                    </a:lnTo>
                    <a:lnTo>
                      <a:pt x="1474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53" name="Google Shape;1153;p20"/>
            <p:cNvGrpSpPr/>
            <p:nvPr/>
          </p:nvGrpSpPr>
          <p:grpSpPr>
            <a:xfrm>
              <a:off x="-957706" y="4601944"/>
              <a:ext cx="4057391" cy="1467678"/>
              <a:chOff x="1495900" y="4012389"/>
              <a:chExt cx="1693755" cy="612681"/>
            </a:xfrm>
          </p:grpSpPr>
          <p:sp>
            <p:nvSpPr>
              <p:cNvPr id="1154" name="Google Shape;1154;p20"/>
              <p:cNvSpPr/>
              <p:nvPr/>
            </p:nvSpPr>
            <p:spPr>
              <a:xfrm>
                <a:off x="1787353" y="4077202"/>
                <a:ext cx="850017" cy="471197"/>
              </a:xfrm>
              <a:custGeom>
                <a:rect b="b" l="l" r="r" t="t"/>
                <a:pathLst>
                  <a:path extrusionOk="0" h="10171" w="18348">
                    <a:moveTo>
                      <a:pt x="3599" y="0"/>
                    </a:moveTo>
                    <a:lnTo>
                      <a:pt x="1" y="6609"/>
                    </a:lnTo>
                    <a:lnTo>
                      <a:pt x="4627" y="10170"/>
                    </a:lnTo>
                    <a:lnTo>
                      <a:pt x="4908" y="9889"/>
                    </a:lnTo>
                    <a:cubicBezTo>
                      <a:pt x="6763" y="8035"/>
                      <a:pt x="9195" y="7108"/>
                      <a:pt x="11628" y="7108"/>
                    </a:cubicBezTo>
                    <a:cubicBezTo>
                      <a:pt x="14061" y="7108"/>
                      <a:pt x="16493" y="8035"/>
                      <a:pt x="18347" y="9889"/>
                    </a:cubicBezTo>
                    <a:lnTo>
                      <a:pt x="18347" y="539"/>
                    </a:lnTo>
                    <a:cubicBezTo>
                      <a:pt x="16383" y="2503"/>
                      <a:pt x="13813" y="3485"/>
                      <a:pt x="11242" y="3485"/>
                    </a:cubicBezTo>
                    <a:cubicBezTo>
                      <a:pt x="8672" y="3485"/>
                      <a:pt x="6102" y="2503"/>
                      <a:pt x="4138" y="539"/>
                    </a:cubicBezTo>
                    <a:lnTo>
                      <a:pt x="35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55" name="Google Shape;1155;p20"/>
              <p:cNvGrpSpPr/>
              <p:nvPr/>
            </p:nvGrpSpPr>
            <p:grpSpPr>
              <a:xfrm>
                <a:off x="1495900" y="4012389"/>
                <a:ext cx="1693755" cy="612681"/>
                <a:chOff x="1495900" y="4012389"/>
                <a:chExt cx="1693755" cy="612681"/>
              </a:xfrm>
            </p:grpSpPr>
            <p:sp>
              <p:nvSpPr>
                <p:cNvPr id="1156" name="Google Shape;1156;p20"/>
                <p:cNvSpPr/>
                <p:nvPr/>
              </p:nvSpPr>
              <p:spPr>
                <a:xfrm>
                  <a:off x="2517721" y="4012389"/>
                  <a:ext cx="671934" cy="612681"/>
                </a:xfrm>
                <a:custGeom>
                  <a:rect b="b" l="l" r="r" t="t"/>
                  <a:pathLst>
                    <a:path extrusionOk="0" h="13225" w="14504">
                      <a:moveTo>
                        <a:pt x="7258" y="0"/>
                      </a:moveTo>
                      <a:cubicBezTo>
                        <a:pt x="5566" y="0"/>
                        <a:pt x="3874" y="646"/>
                        <a:pt x="2582" y="1938"/>
                      </a:cubicBezTo>
                      <a:cubicBezTo>
                        <a:pt x="0" y="4520"/>
                        <a:pt x="0" y="8705"/>
                        <a:pt x="2582" y="11288"/>
                      </a:cubicBezTo>
                      <a:cubicBezTo>
                        <a:pt x="3874" y="12579"/>
                        <a:pt x="5566" y="13225"/>
                        <a:pt x="7258" y="13225"/>
                      </a:cubicBezTo>
                      <a:cubicBezTo>
                        <a:pt x="8950" y="13225"/>
                        <a:pt x="10642" y="12579"/>
                        <a:pt x="11933" y="11288"/>
                      </a:cubicBezTo>
                      <a:cubicBezTo>
                        <a:pt x="14503" y="8705"/>
                        <a:pt x="14503" y="4520"/>
                        <a:pt x="11933" y="1938"/>
                      </a:cubicBezTo>
                      <a:cubicBezTo>
                        <a:pt x="10642" y="646"/>
                        <a:pt x="8950" y="0"/>
                        <a:pt x="725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7" name="Google Shape;1157;p20"/>
                <p:cNvSpPr/>
                <p:nvPr/>
              </p:nvSpPr>
              <p:spPr>
                <a:xfrm>
                  <a:off x="1495900" y="4012389"/>
                  <a:ext cx="671934" cy="612681"/>
                </a:xfrm>
                <a:custGeom>
                  <a:rect b="b" l="l" r="r" t="t"/>
                  <a:pathLst>
                    <a:path extrusionOk="0" h="13225" w="14504">
                      <a:moveTo>
                        <a:pt x="7257" y="0"/>
                      </a:moveTo>
                      <a:cubicBezTo>
                        <a:pt x="5567" y="0"/>
                        <a:pt x="3874" y="646"/>
                        <a:pt x="2583" y="1938"/>
                      </a:cubicBezTo>
                      <a:cubicBezTo>
                        <a:pt x="1" y="4520"/>
                        <a:pt x="1" y="8705"/>
                        <a:pt x="2583" y="11288"/>
                      </a:cubicBezTo>
                      <a:cubicBezTo>
                        <a:pt x="3874" y="12579"/>
                        <a:pt x="5567" y="13225"/>
                        <a:pt x="7257" y="13225"/>
                      </a:cubicBezTo>
                      <a:cubicBezTo>
                        <a:pt x="8948" y="13225"/>
                        <a:pt x="10637" y="12579"/>
                        <a:pt x="11922" y="11288"/>
                      </a:cubicBezTo>
                      <a:cubicBezTo>
                        <a:pt x="14504" y="8705"/>
                        <a:pt x="14504" y="4520"/>
                        <a:pt x="11922" y="1938"/>
                      </a:cubicBezTo>
                      <a:cubicBezTo>
                        <a:pt x="10637" y="646"/>
                        <a:pt x="8948" y="0"/>
                        <a:pt x="725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8" name="Google Shape;1158;p20"/>
                <p:cNvSpPr/>
                <p:nvPr/>
              </p:nvSpPr>
              <p:spPr>
                <a:xfrm>
                  <a:off x="2048182" y="4077202"/>
                  <a:ext cx="850573" cy="471197"/>
                </a:xfrm>
                <a:custGeom>
                  <a:rect b="b" l="l" r="r" t="t"/>
                  <a:pathLst>
                    <a:path extrusionOk="0" h="10171" w="18360">
                      <a:moveTo>
                        <a:pt x="14749" y="0"/>
                      </a:moveTo>
                      <a:lnTo>
                        <a:pt x="14210" y="539"/>
                      </a:lnTo>
                      <a:cubicBezTo>
                        <a:pt x="12252" y="2503"/>
                        <a:pt x="9682" y="3485"/>
                        <a:pt x="7110" y="3485"/>
                      </a:cubicBezTo>
                      <a:cubicBezTo>
                        <a:pt x="4538" y="3485"/>
                        <a:pt x="1965" y="2503"/>
                        <a:pt x="1" y="539"/>
                      </a:cubicBezTo>
                      <a:lnTo>
                        <a:pt x="1" y="9889"/>
                      </a:lnTo>
                      <a:cubicBezTo>
                        <a:pt x="1861" y="8035"/>
                        <a:pt x="4294" y="7108"/>
                        <a:pt x="6725" y="7108"/>
                      </a:cubicBezTo>
                      <a:cubicBezTo>
                        <a:pt x="9156" y="7108"/>
                        <a:pt x="11585" y="8035"/>
                        <a:pt x="13440" y="9889"/>
                      </a:cubicBezTo>
                      <a:lnTo>
                        <a:pt x="13721" y="10170"/>
                      </a:lnTo>
                      <a:lnTo>
                        <a:pt x="18360" y="6609"/>
                      </a:lnTo>
                      <a:lnTo>
                        <a:pt x="1474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3"/>
          <p:cNvGrpSpPr/>
          <p:nvPr/>
        </p:nvGrpSpPr>
        <p:grpSpPr>
          <a:xfrm>
            <a:off x="50" y="375475"/>
            <a:ext cx="9138600" cy="4782655"/>
            <a:chOff x="50" y="375475"/>
            <a:chExt cx="9138600" cy="4782655"/>
          </a:xfrm>
        </p:grpSpPr>
        <p:grpSp>
          <p:nvGrpSpPr>
            <p:cNvPr id="83" name="Google Shape;83;p3"/>
            <p:cNvGrpSpPr/>
            <p:nvPr/>
          </p:nvGrpSpPr>
          <p:grpSpPr>
            <a:xfrm>
              <a:off x="348425" y="375499"/>
              <a:ext cx="8447150" cy="4782632"/>
              <a:chOff x="348425" y="537175"/>
              <a:chExt cx="8447150" cy="4620900"/>
            </a:xfrm>
          </p:grpSpPr>
          <p:cxnSp>
            <p:nvCxnSpPr>
              <p:cNvPr id="84" name="Google Shape;84;p3"/>
              <p:cNvCxnSpPr/>
              <p:nvPr/>
            </p:nvCxnSpPr>
            <p:spPr>
              <a:xfrm>
                <a:off x="348425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" name="Google Shape;85;p3"/>
              <p:cNvCxnSpPr/>
              <p:nvPr/>
            </p:nvCxnSpPr>
            <p:spPr>
              <a:xfrm>
                <a:off x="732386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" name="Google Shape;86;p3"/>
              <p:cNvCxnSpPr/>
              <p:nvPr/>
            </p:nvCxnSpPr>
            <p:spPr>
              <a:xfrm>
                <a:off x="1116348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" name="Google Shape;87;p3"/>
              <p:cNvCxnSpPr/>
              <p:nvPr/>
            </p:nvCxnSpPr>
            <p:spPr>
              <a:xfrm>
                <a:off x="1500309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" name="Google Shape;88;p3"/>
              <p:cNvCxnSpPr/>
              <p:nvPr/>
            </p:nvCxnSpPr>
            <p:spPr>
              <a:xfrm>
                <a:off x="1884270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" name="Google Shape;89;p3"/>
              <p:cNvCxnSpPr/>
              <p:nvPr/>
            </p:nvCxnSpPr>
            <p:spPr>
              <a:xfrm>
                <a:off x="2268232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" name="Google Shape;90;p3"/>
              <p:cNvCxnSpPr/>
              <p:nvPr/>
            </p:nvCxnSpPr>
            <p:spPr>
              <a:xfrm>
                <a:off x="2652193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" name="Google Shape;91;p3"/>
              <p:cNvCxnSpPr/>
              <p:nvPr/>
            </p:nvCxnSpPr>
            <p:spPr>
              <a:xfrm>
                <a:off x="3036155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" name="Google Shape;92;p3"/>
              <p:cNvCxnSpPr/>
              <p:nvPr/>
            </p:nvCxnSpPr>
            <p:spPr>
              <a:xfrm>
                <a:off x="3420116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" name="Google Shape;93;p3"/>
              <p:cNvCxnSpPr/>
              <p:nvPr/>
            </p:nvCxnSpPr>
            <p:spPr>
              <a:xfrm>
                <a:off x="3804077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" name="Google Shape;94;p3"/>
              <p:cNvCxnSpPr/>
              <p:nvPr/>
            </p:nvCxnSpPr>
            <p:spPr>
              <a:xfrm>
                <a:off x="4188039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" name="Google Shape;95;p3"/>
              <p:cNvCxnSpPr/>
              <p:nvPr/>
            </p:nvCxnSpPr>
            <p:spPr>
              <a:xfrm>
                <a:off x="4572000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" name="Google Shape;96;p3"/>
              <p:cNvCxnSpPr/>
              <p:nvPr/>
            </p:nvCxnSpPr>
            <p:spPr>
              <a:xfrm>
                <a:off x="4955961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" name="Google Shape;97;p3"/>
              <p:cNvCxnSpPr/>
              <p:nvPr/>
            </p:nvCxnSpPr>
            <p:spPr>
              <a:xfrm>
                <a:off x="5339923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" name="Google Shape;98;p3"/>
              <p:cNvCxnSpPr/>
              <p:nvPr/>
            </p:nvCxnSpPr>
            <p:spPr>
              <a:xfrm>
                <a:off x="5723884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9" name="Google Shape;99;p3"/>
              <p:cNvCxnSpPr/>
              <p:nvPr/>
            </p:nvCxnSpPr>
            <p:spPr>
              <a:xfrm>
                <a:off x="6107845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" name="Google Shape;100;p3"/>
              <p:cNvCxnSpPr/>
              <p:nvPr/>
            </p:nvCxnSpPr>
            <p:spPr>
              <a:xfrm>
                <a:off x="6491807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" name="Google Shape;101;p3"/>
              <p:cNvCxnSpPr/>
              <p:nvPr/>
            </p:nvCxnSpPr>
            <p:spPr>
              <a:xfrm>
                <a:off x="6875768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" name="Google Shape;102;p3"/>
              <p:cNvCxnSpPr/>
              <p:nvPr/>
            </p:nvCxnSpPr>
            <p:spPr>
              <a:xfrm>
                <a:off x="7259730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" name="Google Shape;103;p3"/>
              <p:cNvCxnSpPr/>
              <p:nvPr/>
            </p:nvCxnSpPr>
            <p:spPr>
              <a:xfrm>
                <a:off x="7643691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" name="Google Shape;104;p3"/>
              <p:cNvCxnSpPr/>
              <p:nvPr/>
            </p:nvCxnSpPr>
            <p:spPr>
              <a:xfrm>
                <a:off x="8027652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5" name="Google Shape;105;p3"/>
              <p:cNvCxnSpPr/>
              <p:nvPr/>
            </p:nvCxnSpPr>
            <p:spPr>
              <a:xfrm>
                <a:off x="8411614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" name="Google Shape;106;p3"/>
              <p:cNvCxnSpPr/>
              <p:nvPr/>
            </p:nvCxnSpPr>
            <p:spPr>
              <a:xfrm>
                <a:off x="8795575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07" name="Google Shape;107;p3"/>
            <p:cNvCxnSpPr/>
            <p:nvPr/>
          </p:nvCxnSpPr>
          <p:spPr>
            <a:xfrm rot="10800000">
              <a:off x="50" y="375475"/>
              <a:ext cx="91386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" name="Google Shape;108;p3"/>
            <p:cNvCxnSpPr/>
            <p:nvPr/>
          </p:nvCxnSpPr>
          <p:spPr>
            <a:xfrm rot="10800000">
              <a:off x="50" y="716701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" name="Google Shape;109;p3"/>
            <p:cNvCxnSpPr/>
            <p:nvPr/>
          </p:nvCxnSpPr>
          <p:spPr>
            <a:xfrm rot="10800000">
              <a:off x="50" y="1057927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" name="Google Shape;110;p3"/>
            <p:cNvCxnSpPr/>
            <p:nvPr/>
          </p:nvCxnSpPr>
          <p:spPr>
            <a:xfrm rot="10800000">
              <a:off x="50" y="1399153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" name="Google Shape;111;p3"/>
            <p:cNvCxnSpPr/>
            <p:nvPr/>
          </p:nvCxnSpPr>
          <p:spPr>
            <a:xfrm rot="10800000">
              <a:off x="50" y="1740379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" name="Google Shape;112;p3"/>
            <p:cNvCxnSpPr/>
            <p:nvPr/>
          </p:nvCxnSpPr>
          <p:spPr>
            <a:xfrm rot="10800000">
              <a:off x="50" y="2081605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" name="Google Shape;113;p3"/>
            <p:cNvCxnSpPr/>
            <p:nvPr/>
          </p:nvCxnSpPr>
          <p:spPr>
            <a:xfrm rot="10800000">
              <a:off x="50" y="2422831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" name="Google Shape;114;p3"/>
            <p:cNvCxnSpPr/>
            <p:nvPr/>
          </p:nvCxnSpPr>
          <p:spPr>
            <a:xfrm rot="10800000">
              <a:off x="50" y="2764057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" name="Google Shape;115;p3"/>
            <p:cNvCxnSpPr/>
            <p:nvPr/>
          </p:nvCxnSpPr>
          <p:spPr>
            <a:xfrm rot="10800000">
              <a:off x="50" y="3105283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" name="Google Shape;116;p3"/>
            <p:cNvCxnSpPr/>
            <p:nvPr/>
          </p:nvCxnSpPr>
          <p:spPr>
            <a:xfrm rot="10800000">
              <a:off x="50" y="3446509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" name="Google Shape;117;p3"/>
            <p:cNvCxnSpPr/>
            <p:nvPr/>
          </p:nvCxnSpPr>
          <p:spPr>
            <a:xfrm rot="10800000">
              <a:off x="50" y="3787735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" name="Google Shape;118;p3"/>
            <p:cNvCxnSpPr/>
            <p:nvPr/>
          </p:nvCxnSpPr>
          <p:spPr>
            <a:xfrm rot="10800000">
              <a:off x="50" y="4128961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" name="Google Shape;119;p3"/>
            <p:cNvCxnSpPr/>
            <p:nvPr/>
          </p:nvCxnSpPr>
          <p:spPr>
            <a:xfrm rot="10800000">
              <a:off x="50" y="4470187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" name="Google Shape;120;p3"/>
            <p:cNvCxnSpPr/>
            <p:nvPr/>
          </p:nvCxnSpPr>
          <p:spPr>
            <a:xfrm rot="10800000">
              <a:off x="50" y="4811413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1" name="Google Shape;121;p3"/>
          <p:cNvGrpSpPr/>
          <p:nvPr/>
        </p:nvGrpSpPr>
        <p:grpSpPr>
          <a:xfrm>
            <a:off x="8216100" y="119750"/>
            <a:ext cx="207900" cy="151275"/>
            <a:chOff x="192250" y="119750"/>
            <a:chExt cx="207900" cy="151275"/>
          </a:xfrm>
        </p:grpSpPr>
        <p:cxnSp>
          <p:nvCxnSpPr>
            <p:cNvPr id="122" name="Google Shape;122;p3"/>
            <p:cNvCxnSpPr/>
            <p:nvPr/>
          </p:nvCxnSpPr>
          <p:spPr>
            <a:xfrm>
              <a:off x="192250" y="119750"/>
              <a:ext cx="207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" name="Google Shape;123;p3"/>
            <p:cNvCxnSpPr/>
            <p:nvPr/>
          </p:nvCxnSpPr>
          <p:spPr>
            <a:xfrm>
              <a:off x="192250" y="195388"/>
              <a:ext cx="207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" name="Google Shape;124;p3"/>
            <p:cNvCxnSpPr/>
            <p:nvPr/>
          </p:nvCxnSpPr>
          <p:spPr>
            <a:xfrm>
              <a:off x="192250" y="271025"/>
              <a:ext cx="207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5" name="Google Shape;125;p3"/>
          <p:cNvGrpSpPr/>
          <p:nvPr/>
        </p:nvGrpSpPr>
        <p:grpSpPr>
          <a:xfrm>
            <a:off x="44" y="4254667"/>
            <a:ext cx="4057391" cy="1731255"/>
            <a:chOff x="-957706" y="4338367"/>
            <a:chExt cx="4057391" cy="1731255"/>
          </a:xfrm>
        </p:grpSpPr>
        <p:grpSp>
          <p:nvGrpSpPr>
            <p:cNvPr id="126" name="Google Shape;126;p3"/>
            <p:cNvGrpSpPr/>
            <p:nvPr/>
          </p:nvGrpSpPr>
          <p:grpSpPr>
            <a:xfrm>
              <a:off x="-957706" y="4338367"/>
              <a:ext cx="4057391" cy="1466457"/>
              <a:chOff x="1495900" y="3902358"/>
              <a:chExt cx="1693755" cy="612172"/>
            </a:xfrm>
          </p:grpSpPr>
          <p:sp>
            <p:nvSpPr>
              <p:cNvPr id="127" name="Google Shape;127;p3"/>
              <p:cNvSpPr/>
              <p:nvPr/>
            </p:nvSpPr>
            <p:spPr>
              <a:xfrm>
                <a:off x="2517721" y="3902358"/>
                <a:ext cx="671934" cy="612172"/>
              </a:xfrm>
              <a:custGeom>
                <a:rect b="b" l="l" r="r" t="t"/>
                <a:pathLst>
                  <a:path extrusionOk="0" h="13214" w="14504">
                    <a:moveTo>
                      <a:pt x="7258" y="1"/>
                    </a:moveTo>
                    <a:cubicBezTo>
                      <a:pt x="5566" y="1"/>
                      <a:pt x="3874" y="647"/>
                      <a:pt x="2582" y="1938"/>
                    </a:cubicBezTo>
                    <a:cubicBezTo>
                      <a:pt x="0" y="4508"/>
                      <a:pt x="0" y="8694"/>
                      <a:pt x="2582" y="11276"/>
                    </a:cubicBezTo>
                    <a:cubicBezTo>
                      <a:pt x="3874" y="12568"/>
                      <a:pt x="5566" y="13214"/>
                      <a:pt x="7258" y="13214"/>
                    </a:cubicBezTo>
                    <a:cubicBezTo>
                      <a:pt x="8950" y="13214"/>
                      <a:pt x="10642" y="12568"/>
                      <a:pt x="11933" y="11276"/>
                    </a:cubicBezTo>
                    <a:cubicBezTo>
                      <a:pt x="14503" y="8694"/>
                      <a:pt x="14503" y="4508"/>
                      <a:pt x="11933" y="1938"/>
                    </a:cubicBezTo>
                    <a:cubicBezTo>
                      <a:pt x="10642" y="647"/>
                      <a:pt x="8950" y="1"/>
                      <a:pt x="7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3"/>
              <p:cNvSpPr/>
              <p:nvPr/>
            </p:nvSpPr>
            <p:spPr>
              <a:xfrm>
                <a:off x="1787353" y="3967172"/>
                <a:ext cx="850017" cy="470687"/>
              </a:xfrm>
              <a:custGeom>
                <a:rect b="b" l="l" r="r" t="t"/>
                <a:pathLst>
                  <a:path extrusionOk="0" h="10160" w="18348">
                    <a:moveTo>
                      <a:pt x="3599" y="1"/>
                    </a:moveTo>
                    <a:lnTo>
                      <a:pt x="1" y="6610"/>
                    </a:lnTo>
                    <a:lnTo>
                      <a:pt x="4627" y="10159"/>
                    </a:lnTo>
                    <a:lnTo>
                      <a:pt x="4908" y="9877"/>
                    </a:lnTo>
                    <a:cubicBezTo>
                      <a:pt x="6763" y="8023"/>
                      <a:pt x="9195" y="7096"/>
                      <a:pt x="11628" y="7096"/>
                    </a:cubicBezTo>
                    <a:cubicBezTo>
                      <a:pt x="14061" y="7096"/>
                      <a:pt x="16493" y="8023"/>
                      <a:pt x="18347" y="9877"/>
                    </a:cubicBezTo>
                    <a:lnTo>
                      <a:pt x="18347" y="539"/>
                    </a:lnTo>
                    <a:cubicBezTo>
                      <a:pt x="16383" y="2497"/>
                      <a:pt x="13813" y="3477"/>
                      <a:pt x="11242" y="3477"/>
                    </a:cubicBezTo>
                    <a:cubicBezTo>
                      <a:pt x="8672" y="3477"/>
                      <a:pt x="6102" y="2497"/>
                      <a:pt x="4138" y="539"/>
                    </a:cubicBezTo>
                    <a:lnTo>
                      <a:pt x="35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3"/>
              <p:cNvSpPr/>
              <p:nvPr/>
            </p:nvSpPr>
            <p:spPr>
              <a:xfrm>
                <a:off x="1495900" y="3902358"/>
                <a:ext cx="671934" cy="612172"/>
              </a:xfrm>
              <a:custGeom>
                <a:rect b="b" l="l" r="r" t="t"/>
                <a:pathLst>
                  <a:path extrusionOk="0" h="13214" w="14504">
                    <a:moveTo>
                      <a:pt x="7257" y="1"/>
                    </a:moveTo>
                    <a:cubicBezTo>
                      <a:pt x="5567" y="1"/>
                      <a:pt x="3874" y="647"/>
                      <a:pt x="2583" y="1938"/>
                    </a:cubicBezTo>
                    <a:cubicBezTo>
                      <a:pt x="1" y="4508"/>
                      <a:pt x="1" y="8694"/>
                      <a:pt x="2583" y="11276"/>
                    </a:cubicBezTo>
                    <a:cubicBezTo>
                      <a:pt x="3874" y="12568"/>
                      <a:pt x="5567" y="13214"/>
                      <a:pt x="7257" y="13214"/>
                    </a:cubicBezTo>
                    <a:cubicBezTo>
                      <a:pt x="8948" y="13214"/>
                      <a:pt x="10637" y="12568"/>
                      <a:pt x="11922" y="11276"/>
                    </a:cubicBezTo>
                    <a:cubicBezTo>
                      <a:pt x="14504" y="8694"/>
                      <a:pt x="14504" y="4508"/>
                      <a:pt x="11922" y="1938"/>
                    </a:cubicBezTo>
                    <a:cubicBezTo>
                      <a:pt x="10637" y="647"/>
                      <a:pt x="8948" y="1"/>
                      <a:pt x="7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3"/>
              <p:cNvSpPr/>
              <p:nvPr/>
            </p:nvSpPr>
            <p:spPr>
              <a:xfrm>
                <a:off x="2048182" y="3967172"/>
                <a:ext cx="850573" cy="470687"/>
              </a:xfrm>
              <a:custGeom>
                <a:rect b="b" l="l" r="r" t="t"/>
                <a:pathLst>
                  <a:path extrusionOk="0" h="10160" w="18360">
                    <a:moveTo>
                      <a:pt x="14749" y="1"/>
                    </a:moveTo>
                    <a:lnTo>
                      <a:pt x="14210" y="539"/>
                    </a:lnTo>
                    <a:cubicBezTo>
                      <a:pt x="12252" y="2497"/>
                      <a:pt x="9682" y="3477"/>
                      <a:pt x="7110" y="3477"/>
                    </a:cubicBezTo>
                    <a:cubicBezTo>
                      <a:pt x="4538" y="3477"/>
                      <a:pt x="1965" y="2497"/>
                      <a:pt x="1" y="539"/>
                    </a:cubicBezTo>
                    <a:lnTo>
                      <a:pt x="1" y="9877"/>
                    </a:lnTo>
                    <a:cubicBezTo>
                      <a:pt x="1861" y="8023"/>
                      <a:pt x="4294" y="7096"/>
                      <a:pt x="6725" y="7096"/>
                    </a:cubicBezTo>
                    <a:cubicBezTo>
                      <a:pt x="9156" y="7096"/>
                      <a:pt x="11585" y="8023"/>
                      <a:pt x="13440" y="9877"/>
                    </a:cubicBezTo>
                    <a:lnTo>
                      <a:pt x="13721" y="10159"/>
                    </a:lnTo>
                    <a:lnTo>
                      <a:pt x="18360" y="6610"/>
                    </a:lnTo>
                    <a:lnTo>
                      <a:pt x="1474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" name="Google Shape;131;p3"/>
            <p:cNvGrpSpPr/>
            <p:nvPr/>
          </p:nvGrpSpPr>
          <p:grpSpPr>
            <a:xfrm>
              <a:off x="-957706" y="4601944"/>
              <a:ext cx="4057391" cy="1467678"/>
              <a:chOff x="1495900" y="4012389"/>
              <a:chExt cx="1693755" cy="612681"/>
            </a:xfrm>
          </p:grpSpPr>
          <p:sp>
            <p:nvSpPr>
              <p:cNvPr id="132" name="Google Shape;132;p3"/>
              <p:cNvSpPr/>
              <p:nvPr/>
            </p:nvSpPr>
            <p:spPr>
              <a:xfrm>
                <a:off x="1787353" y="4077202"/>
                <a:ext cx="850017" cy="471197"/>
              </a:xfrm>
              <a:custGeom>
                <a:rect b="b" l="l" r="r" t="t"/>
                <a:pathLst>
                  <a:path extrusionOk="0" h="10171" w="18348">
                    <a:moveTo>
                      <a:pt x="3599" y="0"/>
                    </a:moveTo>
                    <a:lnTo>
                      <a:pt x="1" y="6609"/>
                    </a:lnTo>
                    <a:lnTo>
                      <a:pt x="4627" y="10170"/>
                    </a:lnTo>
                    <a:lnTo>
                      <a:pt x="4908" y="9889"/>
                    </a:lnTo>
                    <a:cubicBezTo>
                      <a:pt x="6763" y="8035"/>
                      <a:pt x="9195" y="7108"/>
                      <a:pt x="11628" y="7108"/>
                    </a:cubicBezTo>
                    <a:cubicBezTo>
                      <a:pt x="14061" y="7108"/>
                      <a:pt x="16493" y="8035"/>
                      <a:pt x="18347" y="9889"/>
                    </a:cubicBezTo>
                    <a:lnTo>
                      <a:pt x="18347" y="539"/>
                    </a:lnTo>
                    <a:cubicBezTo>
                      <a:pt x="16383" y="2503"/>
                      <a:pt x="13813" y="3485"/>
                      <a:pt x="11242" y="3485"/>
                    </a:cubicBezTo>
                    <a:cubicBezTo>
                      <a:pt x="8672" y="3485"/>
                      <a:pt x="6102" y="2503"/>
                      <a:pt x="4138" y="539"/>
                    </a:cubicBezTo>
                    <a:lnTo>
                      <a:pt x="35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3" name="Google Shape;133;p3"/>
              <p:cNvGrpSpPr/>
              <p:nvPr/>
            </p:nvGrpSpPr>
            <p:grpSpPr>
              <a:xfrm>
                <a:off x="1495900" y="4012389"/>
                <a:ext cx="1693755" cy="612681"/>
                <a:chOff x="1495900" y="4012389"/>
                <a:chExt cx="1693755" cy="612681"/>
              </a:xfrm>
            </p:grpSpPr>
            <p:sp>
              <p:nvSpPr>
                <p:cNvPr id="134" name="Google Shape;134;p3"/>
                <p:cNvSpPr/>
                <p:nvPr/>
              </p:nvSpPr>
              <p:spPr>
                <a:xfrm>
                  <a:off x="2517721" y="4012389"/>
                  <a:ext cx="671934" cy="612681"/>
                </a:xfrm>
                <a:custGeom>
                  <a:rect b="b" l="l" r="r" t="t"/>
                  <a:pathLst>
                    <a:path extrusionOk="0" h="13225" w="14504">
                      <a:moveTo>
                        <a:pt x="7258" y="0"/>
                      </a:moveTo>
                      <a:cubicBezTo>
                        <a:pt x="5566" y="0"/>
                        <a:pt x="3874" y="646"/>
                        <a:pt x="2582" y="1938"/>
                      </a:cubicBezTo>
                      <a:cubicBezTo>
                        <a:pt x="0" y="4520"/>
                        <a:pt x="0" y="8705"/>
                        <a:pt x="2582" y="11288"/>
                      </a:cubicBezTo>
                      <a:cubicBezTo>
                        <a:pt x="3874" y="12579"/>
                        <a:pt x="5566" y="13225"/>
                        <a:pt x="7258" y="13225"/>
                      </a:cubicBezTo>
                      <a:cubicBezTo>
                        <a:pt x="8950" y="13225"/>
                        <a:pt x="10642" y="12579"/>
                        <a:pt x="11933" y="11288"/>
                      </a:cubicBezTo>
                      <a:cubicBezTo>
                        <a:pt x="14503" y="8705"/>
                        <a:pt x="14503" y="4520"/>
                        <a:pt x="11933" y="1938"/>
                      </a:cubicBezTo>
                      <a:cubicBezTo>
                        <a:pt x="10642" y="646"/>
                        <a:pt x="8950" y="0"/>
                        <a:pt x="725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" name="Google Shape;135;p3"/>
                <p:cNvSpPr/>
                <p:nvPr/>
              </p:nvSpPr>
              <p:spPr>
                <a:xfrm>
                  <a:off x="1495900" y="4012389"/>
                  <a:ext cx="671934" cy="612681"/>
                </a:xfrm>
                <a:custGeom>
                  <a:rect b="b" l="l" r="r" t="t"/>
                  <a:pathLst>
                    <a:path extrusionOk="0" h="13225" w="14504">
                      <a:moveTo>
                        <a:pt x="7257" y="0"/>
                      </a:moveTo>
                      <a:cubicBezTo>
                        <a:pt x="5567" y="0"/>
                        <a:pt x="3874" y="646"/>
                        <a:pt x="2583" y="1938"/>
                      </a:cubicBezTo>
                      <a:cubicBezTo>
                        <a:pt x="1" y="4520"/>
                        <a:pt x="1" y="8705"/>
                        <a:pt x="2583" y="11288"/>
                      </a:cubicBezTo>
                      <a:cubicBezTo>
                        <a:pt x="3874" y="12579"/>
                        <a:pt x="5567" y="13225"/>
                        <a:pt x="7257" y="13225"/>
                      </a:cubicBezTo>
                      <a:cubicBezTo>
                        <a:pt x="8948" y="13225"/>
                        <a:pt x="10637" y="12579"/>
                        <a:pt x="11922" y="11288"/>
                      </a:cubicBezTo>
                      <a:cubicBezTo>
                        <a:pt x="14504" y="8705"/>
                        <a:pt x="14504" y="4520"/>
                        <a:pt x="11922" y="1938"/>
                      </a:cubicBezTo>
                      <a:cubicBezTo>
                        <a:pt x="10637" y="646"/>
                        <a:pt x="8948" y="0"/>
                        <a:pt x="725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" name="Google Shape;136;p3"/>
                <p:cNvSpPr/>
                <p:nvPr/>
              </p:nvSpPr>
              <p:spPr>
                <a:xfrm>
                  <a:off x="2048182" y="4077202"/>
                  <a:ext cx="850573" cy="471197"/>
                </a:xfrm>
                <a:custGeom>
                  <a:rect b="b" l="l" r="r" t="t"/>
                  <a:pathLst>
                    <a:path extrusionOk="0" h="10171" w="18360">
                      <a:moveTo>
                        <a:pt x="14749" y="0"/>
                      </a:moveTo>
                      <a:lnTo>
                        <a:pt x="14210" y="539"/>
                      </a:lnTo>
                      <a:cubicBezTo>
                        <a:pt x="12252" y="2503"/>
                        <a:pt x="9682" y="3485"/>
                        <a:pt x="7110" y="3485"/>
                      </a:cubicBezTo>
                      <a:cubicBezTo>
                        <a:pt x="4538" y="3485"/>
                        <a:pt x="1965" y="2503"/>
                        <a:pt x="1" y="539"/>
                      </a:cubicBezTo>
                      <a:lnTo>
                        <a:pt x="1" y="9889"/>
                      </a:lnTo>
                      <a:cubicBezTo>
                        <a:pt x="1861" y="8035"/>
                        <a:pt x="4294" y="7108"/>
                        <a:pt x="6725" y="7108"/>
                      </a:cubicBezTo>
                      <a:cubicBezTo>
                        <a:pt x="9156" y="7108"/>
                        <a:pt x="11585" y="8035"/>
                        <a:pt x="13440" y="9889"/>
                      </a:cubicBezTo>
                      <a:lnTo>
                        <a:pt x="13721" y="10170"/>
                      </a:lnTo>
                      <a:lnTo>
                        <a:pt x="18360" y="6609"/>
                      </a:lnTo>
                      <a:lnTo>
                        <a:pt x="1474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37" name="Google Shape;137;p3"/>
          <p:cNvGrpSpPr/>
          <p:nvPr/>
        </p:nvGrpSpPr>
        <p:grpSpPr>
          <a:xfrm rot="-5400000">
            <a:off x="8307807" y="232719"/>
            <a:ext cx="1805449" cy="2078187"/>
            <a:chOff x="5281957" y="3012294"/>
            <a:chExt cx="1805449" cy="2078187"/>
          </a:xfrm>
        </p:grpSpPr>
        <p:sp>
          <p:nvSpPr>
            <p:cNvPr id="138" name="Google Shape;138;p3"/>
            <p:cNvSpPr/>
            <p:nvPr/>
          </p:nvSpPr>
          <p:spPr>
            <a:xfrm>
              <a:off x="6134772" y="3387695"/>
              <a:ext cx="852287" cy="852241"/>
            </a:xfrm>
            <a:custGeom>
              <a:rect b="b" l="l" r="r" t="t"/>
              <a:pathLst>
                <a:path extrusionOk="0" h="18396" w="18397">
                  <a:moveTo>
                    <a:pt x="9192" y="0"/>
                  </a:moveTo>
                  <a:cubicBezTo>
                    <a:pt x="4113" y="0"/>
                    <a:pt x="0" y="4112"/>
                    <a:pt x="0" y="9191"/>
                  </a:cubicBezTo>
                  <a:cubicBezTo>
                    <a:pt x="0" y="14271"/>
                    <a:pt x="4113" y="18395"/>
                    <a:pt x="9192" y="18395"/>
                  </a:cubicBezTo>
                  <a:cubicBezTo>
                    <a:pt x="14284" y="18395"/>
                    <a:pt x="18396" y="14271"/>
                    <a:pt x="18396" y="9191"/>
                  </a:cubicBezTo>
                  <a:cubicBezTo>
                    <a:pt x="18396" y="4112"/>
                    <a:pt x="14284" y="0"/>
                    <a:pt x="9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6134772" y="3012294"/>
              <a:ext cx="852287" cy="801234"/>
            </a:xfrm>
            <a:custGeom>
              <a:rect b="b" l="l" r="r" t="t"/>
              <a:pathLst>
                <a:path extrusionOk="0" h="17295" w="18397">
                  <a:moveTo>
                    <a:pt x="9192" y="1"/>
                  </a:moveTo>
                  <a:cubicBezTo>
                    <a:pt x="9192" y="4468"/>
                    <a:pt x="5569" y="8103"/>
                    <a:pt x="1102" y="8103"/>
                  </a:cubicBezTo>
                  <a:lnTo>
                    <a:pt x="0" y="8103"/>
                  </a:lnTo>
                  <a:lnTo>
                    <a:pt x="0" y="17294"/>
                  </a:lnTo>
                  <a:lnTo>
                    <a:pt x="18396" y="17294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5708365" y="3762446"/>
              <a:ext cx="852287" cy="852287"/>
            </a:xfrm>
            <a:custGeom>
              <a:rect b="b" l="l" r="r" t="t"/>
              <a:pathLst>
                <a:path extrusionOk="0" h="18397" w="18397">
                  <a:moveTo>
                    <a:pt x="9204" y="1"/>
                  </a:moveTo>
                  <a:cubicBezTo>
                    <a:pt x="4125" y="1"/>
                    <a:pt x="0" y="4126"/>
                    <a:pt x="0" y="9205"/>
                  </a:cubicBezTo>
                  <a:cubicBezTo>
                    <a:pt x="0" y="14285"/>
                    <a:pt x="4125" y="18397"/>
                    <a:pt x="9204" y="18397"/>
                  </a:cubicBezTo>
                  <a:cubicBezTo>
                    <a:pt x="14284" y="18397"/>
                    <a:pt x="18396" y="14285"/>
                    <a:pt x="18396" y="9205"/>
                  </a:cubicBezTo>
                  <a:cubicBezTo>
                    <a:pt x="18396" y="4126"/>
                    <a:pt x="14284" y="1"/>
                    <a:pt x="92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708365" y="3387695"/>
              <a:ext cx="852287" cy="801188"/>
            </a:xfrm>
            <a:custGeom>
              <a:rect b="b" l="l" r="r" t="t"/>
              <a:pathLst>
                <a:path extrusionOk="0" h="17294" w="18397">
                  <a:moveTo>
                    <a:pt x="9204" y="0"/>
                  </a:moveTo>
                  <a:cubicBezTo>
                    <a:pt x="9204" y="4467"/>
                    <a:pt x="5581" y="8090"/>
                    <a:pt x="1102" y="8090"/>
                  </a:cubicBezTo>
                  <a:lnTo>
                    <a:pt x="0" y="8090"/>
                  </a:lnTo>
                  <a:lnTo>
                    <a:pt x="0" y="17294"/>
                  </a:lnTo>
                  <a:lnTo>
                    <a:pt x="18396" y="1729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5281957" y="4137290"/>
              <a:ext cx="852843" cy="852843"/>
            </a:xfrm>
            <a:custGeom>
              <a:rect b="b" l="l" r="r" t="t"/>
              <a:pathLst>
                <a:path extrusionOk="0" h="18409" w="18409">
                  <a:moveTo>
                    <a:pt x="9204" y="0"/>
                  </a:moveTo>
                  <a:cubicBezTo>
                    <a:pt x="4125" y="0"/>
                    <a:pt x="0" y="4125"/>
                    <a:pt x="0" y="9204"/>
                  </a:cubicBezTo>
                  <a:cubicBezTo>
                    <a:pt x="0" y="14283"/>
                    <a:pt x="4125" y="18408"/>
                    <a:pt x="9204" y="18408"/>
                  </a:cubicBezTo>
                  <a:cubicBezTo>
                    <a:pt x="14284" y="18408"/>
                    <a:pt x="18408" y="14283"/>
                    <a:pt x="18408" y="9204"/>
                  </a:cubicBezTo>
                  <a:cubicBezTo>
                    <a:pt x="18408" y="4125"/>
                    <a:pt x="14284" y="0"/>
                    <a:pt x="92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5281957" y="3762446"/>
              <a:ext cx="852843" cy="801280"/>
            </a:xfrm>
            <a:custGeom>
              <a:rect b="b" l="l" r="r" t="t"/>
              <a:pathLst>
                <a:path extrusionOk="0" h="17296" w="18409">
                  <a:moveTo>
                    <a:pt x="9204" y="1"/>
                  </a:moveTo>
                  <a:cubicBezTo>
                    <a:pt x="9204" y="319"/>
                    <a:pt x="9192" y="637"/>
                    <a:pt x="9155" y="944"/>
                  </a:cubicBezTo>
                  <a:cubicBezTo>
                    <a:pt x="8690" y="4970"/>
                    <a:pt x="5263" y="8091"/>
                    <a:pt x="1114" y="8091"/>
                  </a:cubicBezTo>
                  <a:lnTo>
                    <a:pt x="0" y="8091"/>
                  </a:lnTo>
                  <a:lnTo>
                    <a:pt x="0" y="17295"/>
                  </a:lnTo>
                  <a:lnTo>
                    <a:pt x="18408" y="17295"/>
                  </a:lnTo>
                  <a:lnTo>
                    <a:pt x="184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4" name="Google Shape;144;p3"/>
            <p:cNvGrpSpPr/>
            <p:nvPr/>
          </p:nvGrpSpPr>
          <p:grpSpPr>
            <a:xfrm>
              <a:off x="5382351" y="3112642"/>
              <a:ext cx="1705056" cy="1977839"/>
              <a:chOff x="5382351" y="3112642"/>
              <a:chExt cx="1705056" cy="1977839"/>
            </a:xfrm>
          </p:grpSpPr>
          <p:sp>
            <p:nvSpPr>
              <p:cNvPr id="145" name="Google Shape;145;p3"/>
              <p:cNvSpPr/>
              <p:nvPr/>
            </p:nvSpPr>
            <p:spPr>
              <a:xfrm>
                <a:off x="6235120" y="3487996"/>
                <a:ext cx="852287" cy="852333"/>
              </a:xfrm>
              <a:custGeom>
                <a:rect b="b" l="l" r="r" t="t"/>
                <a:pathLst>
                  <a:path extrusionOk="0" h="18398" w="18397">
                    <a:moveTo>
                      <a:pt x="9192" y="1"/>
                    </a:moveTo>
                    <a:cubicBezTo>
                      <a:pt x="4113" y="1"/>
                      <a:pt x="1" y="4113"/>
                      <a:pt x="1" y="9193"/>
                    </a:cubicBezTo>
                    <a:cubicBezTo>
                      <a:pt x="1" y="14285"/>
                      <a:pt x="4113" y="18397"/>
                      <a:pt x="9192" y="18397"/>
                    </a:cubicBezTo>
                    <a:cubicBezTo>
                      <a:pt x="14284" y="18397"/>
                      <a:pt x="18396" y="14285"/>
                      <a:pt x="18396" y="9193"/>
                    </a:cubicBezTo>
                    <a:cubicBezTo>
                      <a:pt x="18396" y="4113"/>
                      <a:pt x="14284" y="1"/>
                      <a:pt x="91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3"/>
              <p:cNvSpPr/>
              <p:nvPr/>
            </p:nvSpPr>
            <p:spPr>
              <a:xfrm>
                <a:off x="6235120" y="3112642"/>
                <a:ext cx="852287" cy="801280"/>
              </a:xfrm>
              <a:custGeom>
                <a:rect b="b" l="l" r="r" t="t"/>
                <a:pathLst>
                  <a:path extrusionOk="0" h="17296" w="18397">
                    <a:moveTo>
                      <a:pt x="9205" y="1"/>
                    </a:moveTo>
                    <a:cubicBezTo>
                      <a:pt x="9205" y="4480"/>
                      <a:pt x="5569" y="8103"/>
                      <a:pt x="1102" y="8103"/>
                    </a:cubicBezTo>
                    <a:lnTo>
                      <a:pt x="1" y="8103"/>
                    </a:lnTo>
                    <a:lnTo>
                      <a:pt x="1" y="17295"/>
                    </a:lnTo>
                    <a:lnTo>
                      <a:pt x="18396" y="17295"/>
                    </a:lnTo>
                    <a:lnTo>
                      <a:pt x="183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3"/>
              <p:cNvSpPr/>
              <p:nvPr/>
            </p:nvSpPr>
            <p:spPr>
              <a:xfrm>
                <a:off x="5808712" y="3862840"/>
                <a:ext cx="852287" cy="852843"/>
              </a:xfrm>
              <a:custGeom>
                <a:rect b="b" l="l" r="r" t="t"/>
                <a:pathLst>
                  <a:path extrusionOk="0" h="18409" w="18397">
                    <a:moveTo>
                      <a:pt x="9205" y="1"/>
                    </a:moveTo>
                    <a:cubicBezTo>
                      <a:pt x="4125" y="1"/>
                      <a:pt x="1" y="4125"/>
                      <a:pt x="1" y="9205"/>
                    </a:cubicBezTo>
                    <a:cubicBezTo>
                      <a:pt x="1" y="14283"/>
                      <a:pt x="4125" y="18409"/>
                      <a:pt x="9205" y="18409"/>
                    </a:cubicBezTo>
                    <a:cubicBezTo>
                      <a:pt x="14284" y="18409"/>
                      <a:pt x="18396" y="14283"/>
                      <a:pt x="18396" y="9205"/>
                    </a:cubicBezTo>
                    <a:cubicBezTo>
                      <a:pt x="18396" y="4125"/>
                      <a:pt x="14284" y="1"/>
                      <a:pt x="92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3"/>
              <p:cNvSpPr/>
              <p:nvPr/>
            </p:nvSpPr>
            <p:spPr>
              <a:xfrm>
                <a:off x="5808712" y="3487996"/>
                <a:ext cx="852843" cy="801280"/>
              </a:xfrm>
              <a:custGeom>
                <a:rect b="b" l="l" r="r" t="t"/>
                <a:pathLst>
                  <a:path extrusionOk="0" h="17296" w="18409">
                    <a:moveTo>
                      <a:pt x="9205" y="1"/>
                    </a:moveTo>
                    <a:cubicBezTo>
                      <a:pt x="9205" y="4469"/>
                      <a:pt x="5582" y="8092"/>
                      <a:pt x="1103" y="8092"/>
                    </a:cubicBezTo>
                    <a:lnTo>
                      <a:pt x="1" y="8092"/>
                    </a:lnTo>
                    <a:lnTo>
                      <a:pt x="1" y="17296"/>
                    </a:lnTo>
                    <a:lnTo>
                      <a:pt x="18409" y="17296"/>
                    </a:lnTo>
                    <a:lnTo>
                      <a:pt x="1840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3"/>
              <p:cNvSpPr/>
              <p:nvPr/>
            </p:nvSpPr>
            <p:spPr>
              <a:xfrm>
                <a:off x="5382351" y="4238240"/>
                <a:ext cx="852797" cy="852241"/>
              </a:xfrm>
              <a:custGeom>
                <a:rect b="b" l="l" r="r" t="t"/>
                <a:pathLst>
                  <a:path extrusionOk="0" h="18396" w="18408">
                    <a:moveTo>
                      <a:pt x="9204" y="0"/>
                    </a:moveTo>
                    <a:cubicBezTo>
                      <a:pt x="4124" y="0"/>
                      <a:pt x="0" y="4112"/>
                      <a:pt x="0" y="9191"/>
                    </a:cubicBezTo>
                    <a:cubicBezTo>
                      <a:pt x="0" y="14271"/>
                      <a:pt x="4124" y="18395"/>
                      <a:pt x="9204" y="18395"/>
                    </a:cubicBezTo>
                    <a:cubicBezTo>
                      <a:pt x="14283" y="18395"/>
                      <a:pt x="18408" y="14271"/>
                      <a:pt x="18408" y="9191"/>
                    </a:cubicBezTo>
                    <a:cubicBezTo>
                      <a:pt x="18408" y="4112"/>
                      <a:pt x="14283" y="0"/>
                      <a:pt x="92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3"/>
              <p:cNvSpPr/>
              <p:nvPr/>
            </p:nvSpPr>
            <p:spPr>
              <a:xfrm>
                <a:off x="5382351" y="3862840"/>
                <a:ext cx="852797" cy="801234"/>
              </a:xfrm>
              <a:custGeom>
                <a:rect b="b" l="l" r="r" t="t"/>
                <a:pathLst>
                  <a:path extrusionOk="0" h="17295" w="18408">
                    <a:moveTo>
                      <a:pt x="9204" y="1"/>
                    </a:moveTo>
                    <a:cubicBezTo>
                      <a:pt x="9204" y="319"/>
                      <a:pt x="9191" y="637"/>
                      <a:pt x="9155" y="943"/>
                    </a:cubicBezTo>
                    <a:cubicBezTo>
                      <a:pt x="8690" y="4970"/>
                      <a:pt x="5263" y="8103"/>
                      <a:pt x="1113" y="8103"/>
                    </a:cubicBezTo>
                    <a:lnTo>
                      <a:pt x="0" y="8103"/>
                    </a:lnTo>
                    <a:lnTo>
                      <a:pt x="0" y="17294"/>
                    </a:lnTo>
                    <a:lnTo>
                      <a:pt x="18408" y="17294"/>
                    </a:lnTo>
                    <a:lnTo>
                      <a:pt x="1840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1" name="Google Shape;151;p3"/>
          <p:cNvSpPr txBox="1"/>
          <p:nvPr>
            <p:ph idx="1" type="subTitle"/>
          </p:nvPr>
        </p:nvSpPr>
        <p:spPr>
          <a:xfrm>
            <a:off x="720000" y="72900"/>
            <a:ext cx="7704000" cy="2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Spline Sans Mono SemiBold"/>
              <a:buNone/>
              <a:defRPr>
                <a:latin typeface="Spline Sans Mono SemiBold"/>
                <a:ea typeface="Spline Sans Mono SemiBold"/>
                <a:cs typeface="Spline Sans Mono SemiBold"/>
                <a:sym typeface="Spline Sans Mon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2" name="Google Shape;152;p3"/>
          <p:cNvSpPr txBox="1"/>
          <p:nvPr>
            <p:ph hasCustomPrompt="1" type="title"/>
          </p:nvPr>
        </p:nvSpPr>
        <p:spPr>
          <a:xfrm>
            <a:off x="3224250" y="939675"/>
            <a:ext cx="2695500" cy="158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3" name="Google Shape;153;p3"/>
          <p:cNvSpPr txBox="1"/>
          <p:nvPr>
            <p:ph idx="2" type="subTitle"/>
          </p:nvPr>
        </p:nvSpPr>
        <p:spPr>
          <a:xfrm>
            <a:off x="1840975" y="3627150"/>
            <a:ext cx="5462100" cy="4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4" name="Google Shape;154;p3"/>
          <p:cNvSpPr txBox="1"/>
          <p:nvPr>
            <p:ph idx="3" type="title"/>
          </p:nvPr>
        </p:nvSpPr>
        <p:spPr>
          <a:xfrm>
            <a:off x="1840925" y="2710050"/>
            <a:ext cx="54621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0" name="Google Shape;1160;p21"/>
          <p:cNvGrpSpPr/>
          <p:nvPr/>
        </p:nvGrpSpPr>
        <p:grpSpPr>
          <a:xfrm>
            <a:off x="50" y="375475"/>
            <a:ext cx="9138600" cy="4782655"/>
            <a:chOff x="50" y="375475"/>
            <a:chExt cx="9138600" cy="4782655"/>
          </a:xfrm>
        </p:grpSpPr>
        <p:grpSp>
          <p:nvGrpSpPr>
            <p:cNvPr id="1161" name="Google Shape;1161;p21"/>
            <p:cNvGrpSpPr/>
            <p:nvPr/>
          </p:nvGrpSpPr>
          <p:grpSpPr>
            <a:xfrm>
              <a:off x="348425" y="375499"/>
              <a:ext cx="8447150" cy="4782632"/>
              <a:chOff x="348425" y="537175"/>
              <a:chExt cx="8447150" cy="4620900"/>
            </a:xfrm>
          </p:grpSpPr>
          <p:cxnSp>
            <p:nvCxnSpPr>
              <p:cNvPr id="1162" name="Google Shape;1162;p21"/>
              <p:cNvCxnSpPr/>
              <p:nvPr/>
            </p:nvCxnSpPr>
            <p:spPr>
              <a:xfrm>
                <a:off x="348425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3" name="Google Shape;1163;p21"/>
              <p:cNvCxnSpPr/>
              <p:nvPr/>
            </p:nvCxnSpPr>
            <p:spPr>
              <a:xfrm>
                <a:off x="732386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4" name="Google Shape;1164;p21"/>
              <p:cNvCxnSpPr/>
              <p:nvPr/>
            </p:nvCxnSpPr>
            <p:spPr>
              <a:xfrm>
                <a:off x="1116348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5" name="Google Shape;1165;p21"/>
              <p:cNvCxnSpPr/>
              <p:nvPr/>
            </p:nvCxnSpPr>
            <p:spPr>
              <a:xfrm>
                <a:off x="1500309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6" name="Google Shape;1166;p21"/>
              <p:cNvCxnSpPr/>
              <p:nvPr/>
            </p:nvCxnSpPr>
            <p:spPr>
              <a:xfrm>
                <a:off x="1884270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7" name="Google Shape;1167;p21"/>
              <p:cNvCxnSpPr/>
              <p:nvPr/>
            </p:nvCxnSpPr>
            <p:spPr>
              <a:xfrm>
                <a:off x="2268232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8" name="Google Shape;1168;p21"/>
              <p:cNvCxnSpPr/>
              <p:nvPr/>
            </p:nvCxnSpPr>
            <p:spPr>
              <a:xfrm>
                <a:off x="2652193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9" name="Google Shape;1169;p21"/>
              <p:cNvCxnSpPr/>
              <p:nvPr/>
            </p:nvCxnSpPr>
            <p:spPr>
              <a:xfrm>
                <a:off x="3036155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0" name="Google Shape;1170;p21"/>
              <p:cNvCxnSpPr/>
              <p:nvPr/>
            </p:nvCxnSpPr>
            <p:spPr>
              <a:xfrm>
                <a:off x="3420116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1" name="Google Shape;1171;p21"/>
              <p:cNvCxnSpPr/>
              <p:nvPr/>
            </p:nvCxnSpPr>
            <p:spPr>
              <a:xfrm>
                <a:off x="3804077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2" name="Google Shape;1172;p21"/>
              <p:cNvCxnSpPr/>
              <p:nvPr/>
            </p:nvCxnSpPr>
            <p:spPr>
              <a:xfrm>
                <a:off x="4188039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3" name="Google Shape;1173;p21"/>
              <p:cNvCxnSpPr/>
              <p:nvPr/>
            </p:nvCxnSpPr>
            <p:spPr>
              <a:xfrm>
                <a:off x="4572000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4" name="Google Shape;1174;p21"/>
              <p:cNvCxnSpPr/>
              <p:nvPr/>
            </p:nvCxnSpPr>
            <p:spPr>
              <a:xfrm>
                <a:off x="4955961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5" name="Google Shape;1175;p21"/>
              <p:cNvCxnSpPr/>
              <p:nvPr/>
            </p:nvCxnSpPr>
            <p:spPr>
              <a:xfrm>
                <a:off x="5339923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6" name="Google Shape;1176;p21"/>
              <p:cNvCxnSpPr/>
              <p:nvPr/>
            </p:nvCxnSpPr>
            <p:spPr>
              <a:xfrm>
                <a:off x="5723884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7" name="Google Shape;1177;p21"/>
              <p:cNvCxnSpPr/>
              <p:nvPr/>
            </p:nvCxnSpPr>
            <p:spPr>
              <a:xfrm>
                <a:off x="6107845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8" name="Google Shape;1178;p21"/>
              <p:cNvCxnSpPr/>
              <p:nvPr/>
            </p:nvCxnSpPr>
            <p:spPr>
              <a:xfrm>
                <a:off x="6491807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9" name="Google Shape;1179;p21"/>
              <p:cNvCxnSpPr/>
              <p:nvPr/>
            </p:nvCxnSpPr>
            <p:spPr>
              <a:xfrm>
                <a:off x="6875768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0" name="Google Shape;1180;p21"/>
              <p:cNvCxnSpPr/>
              <p:nvPr/>
            </p:nvCxnSpPr>
            <p:spPr>
              <a:xfrm>
                <a:off x="7259730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1" name="Google Shape;1181;p21"/>
              <p:cNvCxnSpPr/>
              <p:nvPr/>
            </p:nvCxnSpPr>
            <p:spPr>
              <a:xfrm>
                <a:off x="7643691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2" name="Google Shape;1182;p21"/>
              <p:cNvCxnSpPr/>
              <p:nvPr/>
            </p:nvCxnSpPr>
            <p:spPr>
              <a:xfrm>
                <a:off x="8027652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3" name="Google Shape;1183;p21"/>
              <p:cNvCxnSpPr/>
              <p:nvPr/>
            </p:nvCxnSpPr>
            <p:spPr>
              <a:xfrm>
                <a:off x="8411614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4" name="Google Shape;1184;p21"/>
              <p:cNvCxnSpPr/>
              <p:nvPr/>
            </p:nvCxnSpPr>
            <p:spPr>
              <a:xfrm>
                <a:off x="8795575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185" name="Google Shape;1185;p21"/>
            <p:cNvCxnSpPr/>
            <p:nvPr/>
          </p:nvCxnSpPr>
          <p:spPr>
            <a:xfrm rot="10800000">
              <a:off x="50" y="375475"/>
              <a:ext cx="91386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6" name="Google Shape;1186;p21"/>
            <p:cNvCxnSpPr/>
            <p:nvPr/>
          </p:nvCxnSpPr>
          <p:spPr>
            <a:xfrm rot="10800000">
              <a:off x="50" y="716701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7" name="Google Shape;1187;p21"/>
            <p:cNvCxnSpPr/>
            <p:nvPr/>
          </p:nvCxnSpPr>
          <p:spPr>
            <a:xfrm rot="10800000">
              <a:off x="50" y="1057927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8" name="Google Shape;1188;p21"/>
            <p:cNvCxnSpPr/>
            <p:nvPr/>
          </p:nvCxnSpPr>
          <p:spPr>
            <a:xfrm rot="10800000">
              <a:off x="50" y="1399153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9" name="Google Shape;1189;p21"/>
            <p:cNvCxnSpPr/>
            <p:nvPr/>
          </p:nvCxnSpPr>
          <p:spPr>
            <a:xfrm rot="10800000">
              <a:off x="50" y="1740379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0" name="Google Shape;1190;p21"/>
            <p:cNvCxnSpPr/>
            <p:nvPr/>
          </p:nvCxnSpPr>
          <p:spPr>
            <a:xfrm rot="10800000">
              <a:off x="50" y="2081605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1" name="Google Shape;1191;p21"/>
            <p:cNvCxnSpPr/>
            <p:nvPr/>
          </p:nvCxnSpPr>
          <p:spPr>
            <a:xfrm rot="10800000">
              <a:off x="50" y="2422831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2" name="Google Shape;1192;p21"/>
            <p:cNvCxnSpPr/>
            <p:nvPr/>
          </p:nvCxnSpPr>
          <p:spPr>
            <a:xfrm rot="10800000">
              <a:off x="50" y="2764057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3" name="Google Shape;1193;p21"/>
            <p:cNvCxnSpPr/>
            <p:nvPr/>
          </p:nvCxnSpPr>
          <p:spPr>
            <a:xfrm rot="10800000">
              <a:off x="50" y="3105283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4" name="Google Shape;1194;p21"/>
            <p:cNvCxnSpPr/>
            <p:nvPr/>
          </p:nvCxnSpPr>
          <p:spPr>
            <a:xfrm rot="10800000">
              <a:off x="50" y="3446509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5" name="Google Shape;1195;p21"/>
            <p:cNvCxnSpPr/>
            <p:nvPr/>
          </p:nvCxnSpPr>
          <p:spPr>
            <a:xfrm rot="10800000">
              <a:off x="50" y="3787735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6" name="Google Shape;1196;p21"/>
            <p:cNvCxnSpPr/>
            <p:nvPr/>
          </p:nvCxnSpPr>
          <p:spPr>
            <a:xfrm rot="10800000">
              <a:off x="50" y="4128961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7" name="Google Shape;1197;p21"/>
            <p:cNvCxnSpPr/>
            <p:nvPr/>
          </p:nvCxnSpPr>
          <p:spPr>
            <a:xfrm rot="10800000">
              <a:off x="50" y="4470187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8" name="Google Shape;1198;p21"/>
            <p:cNvCxnSpPr/>
            <p:nvPr/>
          </p:nvCxnSpPr>
          <p:spPr>
            <a:xfrm rot="10800000">
              <a:off x="50" y="4811413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99" name="Google Shape;1199;p21"/>
          <p:cNvSpPr txBox="1"/>
          <p:nvPr>
            <p:ph type="title"/>
          </p:nvPr>
        </p:nvSpPr>
        <p:spPr>
          <a:xfrm>
            <a:off x="720000" y="49448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0" name="Google Shape;1200;p21"/>
          <p:cNvSpPr txBox="1"/>
          <p:nvPr>
            <p:ph idx="1" type="subTitle"/>
          </p:nvPr>
        </p:nvSpPr>
        <p:spPr>
          <a:xfrm>
            <a:off x="1730125" y="1322643"/>
            <a:ext cx="6693900" cy="34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b="1" sz="2000">
                <a:latin typeface="Spline Sans Mono"/>
                <a:ea typeface="Spline Sans Mono"/>
                <a:cs typeface="Spline Sans Mono"/>
                <a:sym typeface="Spline Sans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9pPr>
          </a:lstStyle>
          <a:p/>
        </p:txBody>
      </p:sp>
      <p:sp>
        <p:nvSpPr>
          <p:cNvPr id="1201" name="Google Shape;1201;p21"/>
          <p:cNvSpPr txBox="1"/>
          <p:nvPr>
            <p:ph idx="2" type="subTitle"/>
          </p:nvPr>
        </p:nvSpPr>
        <p:spPr>
          <a:xfrm>
            <a:off x="1730125" y="1612047"/>
            <a:ext cx="66939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02" name="Google Shape;1202;p21"/>
          <p:cNvSpPr txBox="1"/>
          <p:nvPr>
            <p:ph idx="3" type="subTitle"/>
          </p:nvPr>
        </p:nvSpPr>
        <p:spPr>
          <a:xfrm>
            <a:off x="1730125" y="2467268"/>
            <a:ext cx="6693900" cy="34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b="1" sz="2000">
                <a:latin typeface="Spline Sans Mono"/>
                <a:ea typeface="Spline Sans Mono"/>
                <a:cs typeface="Spline Sans Mono"/>
                <a:sym typeface="Spline Sans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9pPr>
          </a:lstStyle>
          <a:p/>
        </p:txBody>
      </p:sp>
      <p:sp>
        <p:nvSpPr>
          <p:cNvPr id="1203" name="Google Shape;1203;p21"/>
          <p:cNvSpPr txBox="1"/>
          <p:nvPr>
            <p:ph idx="4" type="subTitle"/>
          </p:nvPr>
        </p:nvSpPr>
        <p:spPr>
          <a:xfrm>
            <a:off x="1730125" y="2756672"/>
            <a:ext cx="66939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04" name="Google Shape;1204;p21"/>
          <p:cNvSpPr txBox="1"/>
          <p:nvPr>
            <p:ph idx="5" type="subTitle"/>
          </p:nvPr>
        </p:nvSpPr>
        <p:spPr>
          <a:xfrm>
            <a:off x="1730125" y="3611893"/>
            <a:ext cx="6693900" cy="34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b="1" sz="2000">
                <a:latin typeface="Spline Sans Mono"/>
                <a:ea typeface="Spline Sans Mono"/>
                <a:cs typeface="Spline Sans Mono"/>
                <a:sym typeface="Spline Sans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9pPr>
          </a:lstStyle>
          <a:p/>
        </p:txBody>
      </p:sp>
      <p:sp>
        <p:nvSpPr>
          <p:cNvPr id="1205" name="Google Shape;1205;p21"/>
          <p:cNvSpPr txBox="1"/>
          <p:nvPr>
            <p:ph idx="6" type="subTitle"/>
          </p:nvPr>
        </p:nvSpPr>
        <p:spPr>
          <a:xfrm>
            <a:off x="1730125" y="3901297"/>
            <a:ext cx="66939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1206" name="Google Shape;1206;p21"/>
          <p:cNvGrpSpPr/>
          <p:nvPr/>
        </p:nvGrpSpPr>
        <p:grpSpPr>
          <a:xfrm>
            <a:off x="8216100" y="119750"/>
            <a:ext cx="207900" cy="151275"/>
            <a:chOff x="192250" y="119750"/>
            <a:chExt cx="207900" cy="151275"/>
          </a:xfrm>
        </p:grpSpPr>
        <p:cxnSp>
          <p:nvCxnSpPr>
            <p:cNvPr id="1207" name="Google Shape;1207;p21"/>
            <p:cNvCxnSpPr/>
            <p:nvPr/>
          </p:nvCxnSpPr>
          <p:spPr>
            <a:xfrm>
              <a:off x="192250" y="119750"/>
              <a:ext cx="207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8" name="Google Shape;1208;p21"/>
            <p:cNvCxnSpPr/>
            <p:nvPr/>
          </p:nvCxnSpPr>
          <p:spPr>
            <a:xfrm>
              <a:off x="192250" y="195388"/>
              <a:ext cx="207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9" name="Google Shape;1209;p21"/>
            <p:cNvCxnSpPr/>
            <p:nvPr/>
          </p:nvCxnSpPr>
          <p:spPr>
            <a:xfrm>
              <a:off x="192250" y="271025"/>
              <a:ext cx="207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10" name="Google Shape;1210;p21"/>
          <p:cNvGrpSpPr/>
          <p:nvPr/>
        </p:nvGrpSpPr>
        <p:grpSpPr>
          <a:xfrm>
            <a:off x="5530257" y="4338367"/>
            <a:ext cx="4057391" cy="1731255"/>
            <a:chOff x="-957706" y="4338367"/>
            <a:chExt cx="4057391" cy="1731255"/>
          </a:xfrm>
        </p:grpSpPr>
        <p:grpSp>
          <p:nvGrpSpPr>
            <p:cNvPr id="1211" name="Google Shape;1211;p21"/>
            <p:cNvGrpSpPr/>
            <p:nvPr/>
          </p:nvGrpSpPr>
          <p:grpSpPr>
            <a:xfrm>
              <a:off x="-957706" y="4338367"/>
              <a:ext cx="4057391" cy="1466457"/>
              <a:chOff x="1495900" y="3902358"/>
              <a:chExt cx="1693755" cy="612172"/>
            </a:xfrm>
          </p:grpSpPr>
          <p:sp>
            <p:nvSpPr>
              <p:cNvPr id="1212" name="Google Shape;1212;p21"/>
              <p:cNvSpPr/>
              <p:nvPr/>
            </p:nvSpPr>
            <p:spPr>
              <a:xfrm>
                <a:off x="2517721" y="3902358"/>
                <a:ext cx="671934" cy="612172"/>
              </a:xfrm>
              <a:custGeom>
                <a:rect b="b" l="l" r="r" t="t"/>
                <a:pathLst>
                  <a:path extrusionOk="0" h="13214" w="14504">
                    <a:moveTo>
                      <a:pt x="7258" y="1"/>
                    </a:moveTo>
                    <a:cubicBezTo>
                      <a:pt x="5566" y="1"/>
                      <a:pt x="3874" y="647"/>
                      <a:pt x="2582" y="1938"/>
                    </a:cubicBezTo>
                    <a:cubicBezTo>
                      <a:pt x="0" y="4508"/>
                      <a:pt x="0" y="8694"/>
                      <a:pt x="2582" y="11276"/>
                    </a:cubicBezTo>
                    <a:cubicBezTo>
                      <a:pt x="3874" y="12568"/>
                      <a:pt x="5566" y="13214"/>
                      <a:pt x="7258" y="13214"/>
                    </a:cubicBezTo>
                    <a:cubicBezTo>
                      <a:pt x="8950" y="13214"/>
                      <a:pt x="10642" y="12568"/>
                      <a:pt x="11933" y="11276"/>
                    </a:cubicBezTo>
                    <a:cubicBezTo>
                      <a:pt x="14503" y="8694"/>
                      <a:pt x="14503" y="4508"/>
                      <a:pt x="11933" y="1938"/>
                    </a:cubicBezTo>
                    <a:cubicBezTo>
                      <a:pt x="10642" y="647"/>
                      <a:pt x="8950" y="1"/>
                      <a:pt x="7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21"/>
              <p:cNvSpPr/>
              <p:nvPr/>
            </p:nvSpPr>
            <p:spPr>
              <a:xfrm>
                <a:off x="1787353" y="3967172"/>
                <a:ext cx="850017" cy="470687"/>
              </a:xfrm>
              <a:custGeom>
                <a:rect b="b" l="l" r="r" t="t"/>
                <a:pathLst>
                  <a:path extrusionOk="0" h="10160" w="18348">
                    <a:moveTo>
                      <a:pt x="3599" y="1"/>
                    </a:moveTo>
                    <a:lnTo>
                      <a:pt x="1" y="6610"/>
                    </a:lnTo>
                    <a:lnTo>
                      <a:pt x="4627" y="10159"/>
                    </a:lnTo>
                    <a:lnTo>
                      <a:pt x="4908" y="9877"/>
                    </a:lnTo>
                    <a:cubicBezTo>
                      <a:pt x="6763" y="8023"/>
                      <a:pt x="9195" y="7096"/>
                      <a:pt x="11628" y="7096"/>
                    </a:cubicBezTo>
                    <a:cubicBezTo>
                      <a:pt x="14061" y="7096"/>
                      <a:pt x="16493" y="8023"/>
                      <a:pt x="18347" y="9877"/>
                    </a:cubicBezTo>
                    <a:lnTo>
                      <a:pt x="18347" y="539"/>
                    </a:lnTo>
                    <a:cubicBezTo>
                      <a:pt x="16383" y="2497"/>
                      <a:pt x="13813" y="3477"/>
                      <a:pt x="11242" y="3477"/>
                    </a:cubicBezTo>
                    <a:cubicBezTo>
                      <a:pt x="8672" y="3477"/>
                      <a:pt x="6102" y="2497"/>
                      <a:pt x="4138" y="539"/>
                    </a:cubicBezTo>
                    <a:lnTo>
                      <a:pt x="35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21"/>
              <p:cNvSpPr/>
              <p:nvPr/>
            </p:nvSpPr>
            <p:spPr>
              <a:xfrm>
                <a:off x="1495900" y="3902358"/>
                <a:ext cx="671934" cy="612172"/>
              </a:xfrm>
              <a:custGeom>
                <a:rect b="b" l="l" r="r" t="t"/>
                <a:pathLst>
                  <a:path extrusionOk="0" h="13214" w="14504">
                    <a:moveTo>
                      <a:pt x="7257" y="1"/>
                    </a:moveTo>
                    <a:cubicBezTo>
                      <a:pt x="5567" y="1"/>
                      <a:pt x="3874" y="647"/>
                      <a:pt x="2583" y="1938"/>
                    </a:cubicBezTo>
                    <a:cubicBezTo>
                      <a:pt x="1" y="4508"/>
                      <a:pt x="1" y="8694"/>
                      <a:pt x="2583" y="11276"/>
                    </a:cubicBezTo>
                    <a:cubicBezTo>
                      <a:pt x="3874" y="12568"/>
                      <a:pt x="5567" y="13214"/>
                      <a:pt x="7257" y="13214"/>
                    </a:cubicBezTo>
                    <a:cubicBezTo>
                      <a:pt x="8948" y="13214"/>
                      <a:pt x="10637" y="12568"/>
                      <a:pt x="11922" y="11276"/>
                    </a:cubicBezTo>
                    <a:cubicBezTo>
                      <a:pt x="14504" y="8694"/>
                      <a:pt x="14504" y="4508"/>
                      <a:pt x="11922" y="1938"/>
                    </a:cubicBezTo>
                    <a:cubicBezTo>
                      <a:pt x="10637" y="647"/>
                      <a:pt x="8948" y="1"/>
                      <a:pt x="7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5" name="Google Shape;1215;p21"/>
              <p:cNvSpPr/>
              <p:nvPr/>
            </p:nvSpPr>
            <p:spPr>
              <a:xfrm>
                <a:off x="2048182" y="3967172"/>
                <a:ext cx="850573" cy="470687"/>
              </a:xfrm>
              <a:custGeom>
                <a:rect b="b" l="l" r="r" t="t"/>
                <a:pathLst>
                  <a:path extrusionOk="0" h="10160" w="18360">
                    <a:moveTo>
                      <a:pt x="14749" y="1"/>
                    </a:moveTo>
                    <a:lnTo>
                      <a:pt x="14210" y="539"/>
                    </a:lnTo>
                    <a:cubicBezTo>
                      <a:pt x="12252" y="2497"/>
                      <a:pt x="9682" y="3477"/>
                      <a:pt x="7110" y="3477"/>
                    </a:cubicBezTo>
                    <a:cubicBezTo>
                      <a:pt x="4538" y="3477"/>
                      <a:pt x="1965" y="2497"/>
                      <a:pt x="1" y="539"/>
                    </a:cubicBezTo>
                    <a:lnTo>
                      <a:pt x="1" y="9877"/>
                    </a:lnTo>
                    <a:cubicBezTo>
                      <a:pt x="1861" y="8023"/>
                      <a:pt x="4294" y="7096"/>
                      <a:pt x="6725" y="7096"/>
                    </a:cubicBezTo>
                    <a:cubicBezTo>
                      <a:pt x="9156" y="7096"/>
                      <a:pt x="11585" y="8023"/>
                      <a:pt x="13440" y="9877"/>
                    </a:cubicBezTo>
                    <a:lnTo>
                      <a:pt x="13721" y="10159"/>
                    </a:lnTo>
                    <a:lnTo>
                      <a:pt x="18360" y="6610"/>
                    </a:lnTo>
                    <a:lnTo>
                      <a:pt x="1474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6" name="Google Shape;1216;p21"/>
            <p:cNvGrpSpPr/>
            <p:nvPr/>
          </p:nvGrpSpPr>
          <p:grpSpPr>
            <a:xfrm>
              <a:off x="-957706" y="4601944"/>
              <a:ext cx="4057391" cy="1467678"/>
              <a:chOff x="1495900" y="4012389"/>
              <a:chExt cx="1693755" cy="612681"/>
            </a:xfrm>
          </p:grpSpPr>
          <p:sp>
            <p:nvSpPr>
              <p:cNvPr id="1217" name="Google Shape;1217;p21"/>
              <p:cNvSpPr/>
              <p:nvPr/>
            </p:nvSpPr>
            <p:spPr>
              <a:xfrm>
                <a:off x="1787353" y="4077202"/>
                <a:ext cx="850017" cy="471197"/>
              </a:xfrm>
              <a:custGeom>
                <a:rect b="b" l="l" r="r" t="t"/>
                <a:pathLst>
                  <a:path extrusionOk="0" h="10171" w="18348">
                    <a:moveTo>
                      <a:pt x="3599" y="0"/>
                    </a:moveTo>
                    <a:lnTo>
                      <a:pt x="1" y="6609"/>
                    </a:lnTo>
                    <a:lnTo>
                      <a:pt x="4627" y="10170"/>
                    </a:lnTo>
                    <a:lnTo>
                      <a:pt x="4908" y="9889"/>
                    </a:lnTo>
                    <a:cubicBezTo>
                      <a:pt x="6763" y="8035"/>
                      <a:pt x="9195" y="7108"/>
                      <a:pt x="11628" y="7108"/>
                    </a:cubicBezTo>
                    <a:cubicBezTo>
                      <a:pt x="14061" y="7108"/>
                      <a:pt x="16493" y="8035"/>
                      <a:pt x="18347" y="9889"/>
                    </a:cubicBezTo>
                    <a:lnTo>
                      <a:pt x="18347" y="539"/>
                    </a:lnTo>
                    <a:cubicBezTo>
                      <a:pt x="16383" y="2503"/>
                      <a:pt x="13813" y="3485"/>
                      <a:pt x="11242" y="3485"/>
                    </a:cubicBezTo>
                    <a:cubicBezTo>
                      <a:pt x="8672" y="3485"/>
                      <a:pt x="6102" y="2503"/>
                      <a:pt x="4138" y="539"/>
                    </a:cubicBezTo>
                    <a:lnTo>
                      <a:pt x="35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18" name="Google Shape;1218;p21"/>
              <p:cNvGrpSpPr/>
              <p:nvPr/>
            </p:nvGrpSpPr>
            <p:grpSpPr>
              <a:xfrm>
                <a:off x="1495900" y="4012389"/>
                <a:ext cx="1693755" cy="612681"/>
                <a:chOff x="1495900" y="4012389"/>
                <a:chExt cx="1693755" cy="612681"/>
              </a:xfrm>
            </p:grpSpPr>
            <p:sp>
              <p:nvSpPr>
                <p:cNvPr id="1219" name="Google Shape;1219;p21"/>
                <p:cNvSpPr/>
                <p:nvPr/>
              </p:nvSpPr>
              <p:spPr>
                <a:xfrm>
                  <a:off x="2517721" y="4012389"/>
                  <a:ext cx="671934" cy="612681"/>
                </a:xfrm>
                <a:custGeom>
                  <a:rect b="b" l="l" r="r" t="t"/>
                  <a:pathLst>
                    <a:path extrusionOk="0" h="13225" w="14504">
                      <a:moveTo>
                        <a:pt x="7258" y="0"/>
                      </a:moveTo>
                      <a:cubicBezTo>
                        <a:pt x="5566" y="0"/>
                        <a:pt x="3874" y="646"/>
                        <a:pt x="2582" y="1938"/>
                      </a:cubicBezTo>
                      <a:cubicBezTo>
                        <a:pt x="0" y="4520"/>
                        <a:pt x="0" y="8705"/>
                        <a:pt x="2582" y="11288"/>
                      </a:cubicBezTo>
                      <a:cubicBezTo>
                        <a:pt x="3874" y="12579"/>
                        <a:pt x="5566" y="13225"/>
                        <a:pt x="7258" y="13225"/>
                      </a:cubicBezTo>
                      <a:cubicBezTo>
                        <a:pt x="8950" y="13225"/>
                        <a:pt x="10642" y="12579"/>
                        <a:pt x="11933" y="11288"/>
                      </a:cubicBezTo>
                      <a:cubicBezTo>
                        <a:pt x="14503" y="8705"/>
                        <a:pt x="14503" y="4520"/>
                        <a:pt x="11933" y="1938"/>
                      </a:cubicBezTo>
                      <a:cubicBezTo>
                        <a:pt x="10642" y="646"/>
                        <a:pt x="8950" y="0"/>
                        <a:pt x="725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0" name="Google Shape;1220;p21"/>
                <p:cNvSpPr/>
                <p:nvPr/>
              </p:nvSpPr>
              <p:spPr>
                <a:xfrm>
                  <a:off x="1495900" y="4012389"/>
                  <a:ext cx="671934" cy="612681"/>
                </a:xfrm>
                <a:custGeom>
                  <a:rect b="b" l="l" r="r" t="t"/>
                  <a:pathLst>
                    <a:path extrusionOk="0" h="13225" w="14504">
                      <a:moveTo>
                        <a:pt x="7257" y="0"/>
                      </a:moveTo>
                      <a:cubicBezTo>
                        <a:pt x="5567" y="0"/>
                        <a:pt x="3874" y="646"/>
                        <a:pt x="2583" y="1938"/>
                      </a:cubicBezTo>
                      <a:cubicBezTo>
                        <a:pt x="1" y="4520"/>
                        <a:pt x="1" y="8705"/>
                        <a:pt x="2583" y="11288"/>
                      </a:cubicBezTo>
                      <a:cubicBezTo>
                        <a:pt x="3874" y="12579"/>
                        <a:pt x="5567" y="13225"/>
                        <a:pt x="7257" y="13225"/>
                      </a:cubicBezTo>
                      <a:cubicBezTo>
                        <a:pt x="8948" y="13225"/>
                        <a:pt x="10637" y="12579"/>
                        <a:pt x="11922" y="11288"/>
                      </a:cubicBezTo>
                      <a:cubicBezTo>
                        <a:pt x="14504" y="8705"/>
                        <a:pt x="14504" y="4520"/>
                        <a:pt x="11922" y="1938"/>
                      </a:cubicBezTo>
                      <a:cubicBezTo>
                        <a:pt x="10637" y="646"/>
                        <a:pt x="8948" y="0"/>
                        <a:pt x="725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1" name="Google Shape;1221;p21"/>
                <p:cNvSpPr/>
                <p:nvPr/>
              </p:nvSpPr>
              <p:spPr>
                <a:xfrm>
                  <a:off x="2048182" y="4077202"/>
                  <a:ext cx="850573" cy="471197"/>
                </a:xfrm>
                <a:custGeom>
                  <a:rect b="b" l="l" r="r" t="t"/>
                  <a:pathLst>
                    <a:path extrusionOk="0" h="10171" w="18360">
                      <a:moveTo>
                        <a:pt x="14749" y="0"/>
                      </a:moveTo>
                      <a:lnTo>
                        <a:pt x="14210" y="539"/>
                      </a:lnTo>
                      <a:cubicBezTo>
                        <a:pt x="12252" y="2503"/>
                        <a:pt x="9682" y="3485"/>
                        <a:pt x="7110" y="3485"/>
                      </a:cubicBezTo>
                      <a:cubicBezTo>
                        <a:pt x="4538" y="3485"/>
                        <a:pt x="1965" y="2503"/>
                        <a:pt x="1" y="539"/>
                      </a:cubicBezTo>
                      <a:lnTo>
                        <a:pt x="1" y="9889"/>
                      </a:lnTo>
                      <a:cubicBezTo>
                        <a:pt x="1861" y="8035"/>
                        <a:pt x="4294" y="7108"/>
                        <a:pt x="6725" y="7108"/>
                      </a:cubicBezTo>
                      <a:cubicBezTo>
                        <a:pt x="9156" y="7108"/>
                        <a:pt x="11585" y="8035"/>
                        <a:pt x="13440" y="9889"/>
                      </a:cubicBezTo>
                      <a:lnTo>
                        <a:pt x="13721" y="10170"/>
                      </a:lnTo>
                      <a:lnTo>
                        <a:pt x="18360" y="6609"/>
                      </a:lnTo>
                      <a:lnTo>
                        <a:pt x="1474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_AND_TWO_COLUMNS_1"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3" name="Google Shape;1223;p22"/>
          <p:cNvGrpSpPr/>
          <p:nvPr/>
        </p:nvGrpSpPr>
        <p:grpSpPr>
          <a:xfrm>
            <a:off x="50" y="375475"/>
            <a:ext cx="9138600" cy="4782655"/>
            <a:chOff x="50" y="375475"/>
            <a:chExt cx="9138600" cy="4782655"/>
          </a:xfrm>
        </p:grpSpPr>
        <p:grpSp>
          <p:nvGrpSpPr>
            <p:cNvPr id="1224" name="Google Shape;1224;p22"/>
            <p:cNvGrpSpPr/>
            <p:nvPr/>
          </p:nvGrpSpPr>
          <p:grpSpPr>
            <a:xfrm>
              <a:off x="348425" y="375499"/>
              <a:ext cx="8447150" cy="4782632"/>
              <a:chOff x="348425" y="537175"/>
              <a:chExt cx="8447150" cy="4620900"/>
            </a:xfrm>
          </p:grpSpPr>
          <p:cxnSp>
            <p:nvCxnSpPr>
              <p:cNvPr id="1225" name="Google Shape;1225;p22"/>
              <p:cNvCxnSpPr/>
              <p:nvPr/>
            </p:nvCxnSpPr>
            <p:spPr>
              <a:xfrm>
                <a:off x="348425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6" name="Google Shape;1226;p22"/>
              <p:cNvCxnSpPr/>
              <p:nvPr/>
            </p:nvCxnSpPr>
            <p:spPr>
              <a:xfrm>
                <a:off x="732386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7" name="Google Shape;1227;p22"/>
              <p:cNvCxnSpPr/>
              <p:nvPr/>
            </p:nvCxnSpPr>
            <p:spPr>
              <a:xfrm>
                <a:off x="1116348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8" name="Google Shape;1228;p22"/>
              <p:cNvCxnSpPr/>
              <p:nvPr/>
            </p:nvCxnSpPr>
            <p:spPr>
              <a:xfrm>
                <a:off x="1500309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9" name="Google Shape;1229;p22"/>
              <p:cNvCxnSpPr/>
              <p:nvPr/>
            </p:nvCxnSpPr>
            <p:spPr>
              <a:xfrm>
                <a:off x="1884270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0" name="Google Shape;1230;p22"/>
              <p:cNvCxnSpPr/>
              <p:nvPr/>
            </p:nvCxnSpPr>
            <p:spPr>
              <a:xfrm>
                <a:off x="2268232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1" name="Google Shape;1231;p22"/>
              <p:cNvCxnSpPr/>
              <p:nvPr/>
            </p:nvCxnSpPr>
            <p:spPr>
              <a:xfrm>
                <a:off x="2652193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2" name="Google Shape;1232;p22"/>
              <p:cNvCxnSpPr/>
              <p:nvPr/>
            </p:nvCxnSpPr>
            <p:spPr>
              <a:xfrm>
                <a:off x="3036155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3" name="Google Shape;1233;p22"/>
              <p:cNvCxnSpPr/>
              <p:nvPr/>
            </p:nvCxnSpPr>
            <p:spPr>
              <a:xfrm>
                <a:off x="3420116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4" name="Google Shape;1234;p22"/>
              <p:cNvCxnSpPr/>
              <p:nvPr/>
            </p:nvCxnSpPr>
            <p:spPr>
              <a:xfrm>
                <a:off x="3804077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5" name="Google Shape;1235;p22"/>
              <p:cNvCxnSpPr/>
              <p:nvPr/>
            </p:nvCxnSpPr>
            <p:spPr>
              <a:xfrm>
                <a:off x="4188039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6" name="Google Shape;1236;p22"/>
              <p:cNvCxnSpPr/>
              <p:nvPr/>
            </p:nvCxnSpPr>
            <p:spPr>
              <a:xfrm>
                <a:off x="4572000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7" name="Google Shape;1237;p22"/>
              <p:cNvCxnSpPr/>
              <p:nvPr/>
            </p:nvCxnSpPr>
            <p:spPr>
              <a:xfrm>
                <a:off x="4955961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8" name="Google Shape;1238;p22"/>
              <p:cNvCxnSpPr/>
              <p:nvPr/>
            </p:nvCxnSpPr>
            <p:spPr>
              <a:xfrm>
                <a:off x="5339923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9" name="Google Shape;1239;p22"/>
              <p:cNvCxnSpPr/>
              <p:nvPr/>
            </p:nvCxnSpPr>
            <p:spPr>
              <a:xfrm>
                <a:off x="5723884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0" name="Google Shape;1240;p22"/>
              <p:cNvCxnSpPr/>
              <p:nvPr/>
            </p:nvCxnSpPr>
            <p:spPr>
              <a:xfrm>
                <a:off x="6107845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1" name="Google Shape;1241;p22"/>
              <p:cNvCxnSpPr/>
              <p:nvPr/>
            </p:nvCxnSpPr>
            <p:spPr>
              <a:xfrm>
                <a:off x="6491807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2" name="Google Shape;1242;p22"/>
              <p:cNvCxnSpPr/>
              <p:nvPr/>
            </p:nvCxnSpPr>
            <p:spPr>
              <a:xfrm>
                <a:off x="6875768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3" name="Google Shape;1243;p22"/>
              <p:cNvCxnSpPr/>
              <p:nvPr/>
            </p:nvCxnSpPr>
            <p:spPr>
              <a:xfrm>
                <a:off x="7259730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4" name="Google Shape;1244;p22"/>
              <p:cNvCxnSpPr/>
              <p:nvPr/>
            </p:nvCxnSpPr>
            <p:spPr>
              <a:xfrm>
                <a:off x="7643691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5" name="Google Shape;1245;p22"/>
              <p:cNvCxnSpPr/>
              <p:nvPr/>
            </p:nvCxnSpPr>
            <p:spPr>
              <a:xfrm>
                <a:off x="8027652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6" name="Google Shape;1246;p22"/>
              <p:cNvCxnSpPr/>
              <p:nvPr/>
            </p:nvCxnSpPr>
            <p:spPr>
              <a:xfrm>
                <a:off x="8411614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7" name="Google Shape;1247;p22"/>
              <p:cNvCxnSpPr/>
              <p:nvPr/>
            </p:nvCxnSpPr>
            <p:spPr>
              <a:xfrm>
                <a:off x="8795575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248" name="Google Shape;1248;p22"/>
            <p:cNvCxnSpPr/>
            <p:nvPr/>
          </p:nvCxnSpPr>
          <p:spPr>
            <a:xfrm rot="10800000">
              <a:off x="50" y="375475"/>
              <a:ext cx="91386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9" name="Google Shape;1249;p22"/>
            <p:cNvCxnSpPr/>
            <p:nvPr/>
          </p:nvCxnSpPr>
          <p:spPr>
            <a:xfrm rot="10800000">
              <a:off x="50" y="716701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0" name="Google Shape;1250;p22"/>
            <p:cNvCxnSpPr/>
            <p:nvPr/>
          </p:nvCxnSpPr>
          <p:spPr>
            <a:xfrm rot="10800000">
              <a:off x="50" y="1057927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1" name="Google Shape;1251;p22"/>
            <p:cNvCxnSpPr/>
            <p:nvPr/>
          </p:nvCxnSpPr>
          <p:spPr>
            <a:xfrm rot="10800000">
              <a:off x="50" y="1399153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2" name="Google Shape;1252;p22"/>
            <p:cNvCxnSpPr/>
            <p:nvPr/>
          </p:nvCxnSpPr>
          <p:spPr>
            <a:xfrm rot="10800000">
              <a:off x="50" y="1740379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3" name="Google Shape;1253;p22"/>
            <p:cNvCxnSpPr/>
            <p:nvPr/>
          </p:nvCxnSpPr>
          <p:spPr>
            <a:xfrm rot="10800000">
              <a:off x="50" y="2081605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4" name="Google Shape;1254;p22"/>
            <p:cNvCxnSpPr/>
            <p:nvPr/>
          </p:nvCxnSpPr>
          <p:spPr>
            <a:xfrm rot="10800000">
              <a:off x="50" y="2422831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5" name="Google Shape;1255;p22"/>
            <p:cNvCxnSpPr/>
            <p:nvPr/>
          </p:nvCxnSpPr>
          <p:spPr>
            <a:xfrm rot="10800000">
              <a:off x="50" y="2764057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6" name="Google Shape;1256;p22"/>
            <p:cNvCxnSpPr/>
            <p:nvPr/>
          </p:nvCxnSpPr>
          <p:spPr>
            <a:xfrm rot="10800000">
              <a:off x="50" y="3105283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7" name="Google Shape;1257;p22"/>
            <p:cNvCxnSpPr/>
            <p:nvPr/>
          </p:nvCxnSpPr>
          <p:spPr>
            <a:xfrm rot="10800000">
              <a:off x="50" y="3446509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8" name="Google Shape;1258;p22"/>
            <p:cNvCxnSpPr/>
            <p:nvPr/>
          </p:nvCxnSpPr>
          <p:spPr>
            <a:xfrm rot="10800000">
              <a:off x="50" y="3787735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9" name="Google Shape;1259;p22"/>
            <p:cNvCxnSpPr/>
            <p:nvPr/>
          </p:nvCxnSpPr>
          <p:spPr>
            <a:xfrm rot="10800000">
              <a:off x="50" y="4128961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0" name="Google Shape;1260;p22"/>
            <p:cNvCxnSpPr/>
            <p:nvPr/>
          </p:nvCxnSpPr>
          <p:spPr>
            <a:xfrm rot="10800000">
              <a:off x="50" y="4470187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1" name="Google Shape;1261;p22"/>
            <p:cNvCxnSpPr/>
            <p:nvPr/>
          </p:nvCxnSpPr>
          <p:spPr>
            <a:xfrm rot="10800000">
              <a:off x="50" y="4811413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62" name="Google Shape;1262;p22"/>
          <p:cNvGrpSpPr/>
          <p:nvPr/>
        </p:nvGrpSpPr>
        <p:grpSpPr>
          <a:xfrm>
            <a:off x="8216100" y="119750"/>
            <a:ext cx="207900" cy="151275"/>
            <a:chOff x="192250" y="119750"/>
            <a:chExt cx="207900" cy="151275"/>
          </a:xfrm>
        </p:grpSpPr>
        <p:cxnSp>
          <p:nvCxnSpPr>
            <p:cNvPr id="1263" name="Google Shape;1263;p22"/>
            <p:cNvCxnSpPr/>
            <p:nvPr/>
          </p:nvCxnSpPr>
          <p:spPr>
            <a:xfrm>
              <a:off x="192250" y="119750"/>
              <a:ext cx="207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4" name="Google Shape;1264;p22"/>
            <p:cNvCxnSpPr/>
            <p:nvPr/>
          </p:nvCxnSpPr>
          <p:spPr>
            <a:xfrm>
              <a:off x="192250" y="195388"/>
              <a:ext cx="207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5" name="Google Shape;1265;p22"/>
            <p:cNvCxnSpPr/>
            <p:nvPr/>
          </p:nvCxnSpPr>
          <p:spPr>
            <a:xfrm>
              <a:off x="192250" y="271025"/>
              <a:ext cx="207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66" name="Google Shape;1266;p22"/>
          <p:cNvSpPr txBox="1"/>
          <p:nvPr>
            <p:ph type="title"/>
          </p:nvPr>
        </p:nvSpPr>
        <p:spPr>
          <a:xfrm>
            <a:off x="720000" y="49448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67" name="Google Shape;1267;p22"/>
          <p:cNvSpPr txBox="1"/>
          <p:nvPr>
            <p:ph idx="1" type="subTitle"/>
          </p:nvPr>
        </p:nvSpPr>
        <p:spPr>
          <a:xfrm>
            <a:off x="2056125" y="1739400"/>
            <a:ext cx="2457000" cy="34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b="1" sz="2000">
                <a:latin typeface="Spline Sans Mono"/>
                <a:ea typeface="Spline Sans Mono"/>
                <a:cs typeface="Spline Sans Mono"/>
                <a:sym typeface="Spline Sans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9pPr>
          </a:lstStyle>
          <a:p/>
        </p:txBody>
      </p:sp>
      <p:sp>
        <p:nvSpPr>
          <p:cNvPr id="1268" name="Google Shape;1268;p22"/>
          <p:cNvSpPr txBox="1"/>
          <p:nvPr>
            <p:ph idx="2" type="subTitle"/>
          </p:nvPr>
        </p:nvSpPr>
        <p:spPr>
          <a:xfrm>
            <a:off x="2056125" y="2037043"/>
            <a:ext cx="2457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69" name="Google Shape;1269;p22"/>
          <p:cNvSpPr txBox="1"/>
          <p:nvPr>
            <p:ph idx="3" type="subTitle"/>
          </p:nvPr>
        </p:nvSpPr>
        <p:spPr>
          <a:xfrm>
            <a:off x="2056125" y="3109953"/>
            <a:ext cx="2457000" cy="34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b="1" sz="2000">
                <a:latin typeface="Spline Sans Mono"/>
                <a:ea typeface="Spline Sans Mono"/>
                <a:cs typeface="Spline Sans Mono"/>
                <a:sym typeface="Spline Sans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9pPr>
          </a:lstStyle>
          <a:p/>
        </p:txBody>
      </p:sp>
      <p:sp>
        <p:nvSpPr>
          <p:cNvPr id="1270" name="Google Shape;1270;p22"/>
          <p:cNvSpPr txBox="1"/>
          <p:nvPr>
            <p:ph idx="4" type="subTitle"/>
          </p:nvPr>
        </p:nvSpPr>
        <p:spPr>
          <a:xfrm>
            <a:off x="2056125" y="3407594"/>
            <a:ext cx="2457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1271" name="Google Shape;1271;p22"/>
          <p:cNvGrpSpPr/>
          <p:nvPr/>
        </p:nvGrpSpPr>
        <p:grpSpPr>
          <a:xfrm rot="-5400000">
            <a:off x="7181944" y="1469067"/>
            <a:ext cx="4057391" cy="1731255"/>
            <a:chOff x="-957706" y="4338367"/>
            <a:chExt cx="4057391" cy="1731255"/>
          </a:xfrm>
        </p:grpSpPr>
        <p:grpSp>
          <p:nvGrpSpPr>
            <p:cNvPr id="1272" name="Google Shape;1272;p22"/>
            <p:cNvGrpSpPr/>
            <p:nvPr/>
          </p:nvGrpSpPr>
          <p:grpSpPr>
            <a:xfrm>
              <a:off x="-957706" y="4338367"/>
              <a:ext cx="4057391" cy="1466457"/>
              <a:chOff x="1495900" y="3902358"/>
              <a:chExt cx="1693755" cy="612172"/>
            </a:xfrm>
          </p:grpSpPr>
          <p:sp>
            <p:nvSpPr>
              <p:cNvPr id="1273" name="Google Shape;1273;p22"/>
              <p:cNvSpPr/>
              <p:nvPr/>
            </p:nvSpPr>
            <p:spPr>
              <a:xfrm>
                <a:off x="2517721" y="3902358"/>
                <a:ext cx="671934" cy="612172"/>
              </a:xfrm>
              <a:custGeom>
                <a:rect b="b" l="l" r="r" t="t"/>
                <a:pathLst>
                  <a:path extrusionOk="0" h="13214" w="14504">
                    <a:moveTo>
                      <a:pt x="7258" y="1"/>
                    </a:moveTo>
                    <a:cubicBezTo>
                      <a:pt x="5566" y="1"/>
                      <a:pt x="3874" y="647"/>
                      <a:pt x="2582" y="1938"/>
                    </a:cubicBezTo>
                    <a:cubicBezTo>
                      <a:pt x="0" y="4508"/>
                      <a:pt x="0" y="8694"/>
                      <a:pt x="2582" y="11276"/>
                    </a:cubicBezTo>
                    <a:cubicBezTo>
                      <a:pt x="3874" y="12568"/>
                      <a:pt x="5566" y="13214"/>
                      <a:pt x="7258" y="13214"/>
                    </a:cubicBezTo>
                    <a:cubicBezTo>
                      <a:pt x="8950" y="13214"/>
                      <a:pt x="10642" y="12568"/>
                      <a:pt x="11933" y="11276"/>
                    </a:cubicBezTo>
                    <a:cubicBezTo>
                      <a:pt x="14503" y="8694"/>
                      <a:pt x="14503" y="4508"/>
                      <a:pt x="11933" y="1938"/>
                    </a:cubicBezTo>
                    <a:cubicBezTo>
                      <a:pt x="10642" y="647"/>
                      <a:pt x="8950" y="1"/>
                      <a:pt x="7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22"/>
              <p:cNvSpPr/>
              <p:nvPr/>
            </p:nvSpPr>
            <p:spPr>
              <a:xfrm>
                <a:off x="1787353" y="3967172"/>
                <a:ext cx="850017" cy="470687"/>
              </a:xfrm>
              <a:custGeom>
                <a:rect b="b" l="l" r="r" t="t"/>
                <a:pathLst>
                  <a:path extrusionOk="0" h="10160" w="18348">
                    <a:moveTo>
                      <a:pt x="3599" y="1"/>
                    </a:moveTo>
                    <a:lnTo>
                      <a:pt x="1" y="6610"/>
                    </a:lnTo>
                    <a:lnTo>
                      <a:pt x="4627" y="10159"/>
                    </a:lnTo>
                    <a:lnTo>
                      <a:pt x="4908" y="9877"/>
                    </a:lnTo>
                    <a:cubicBezTo>
                      <a:pt x="6763" y="8023"/>
                      <a:pt x="9195" y="7096"/>
                      <a:pt x="11628" y="7096"/>
                    </a:cubicBezTo>
                    <a:cubicBezTo>
                      <a:pt x="14061" y="7096"/>
                      <a:pt x="16493" y="8023"/>
                      <a:pt x="18347" y="9877"/>
                    </a:cubicBezTo>
                    <a:lnTo>
                      <a:pt x="18347" y="539"/>
                    </a:lnTo>
                    <a:cubicBezTo>
                      <a:pt x="16383" y="2497"/>
                      <a:pt x="13813" y="3477"/>
                      <a:pt x="11242" y="3477"/>
                    </a:cubicBezTo>
                    <a:cubicBezTo>
                      <a:pt x="8672" y="3477"/>
                      <a:pt x="6102" y="2497"/>
                      <a:pt x="4138" y="539"/>
                    </a:cubicBezTo>
                    <a:lnTo>
                      <a:pt x="35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5" name="Google Shape;1275;p22"/>
              <p:cNvSpPr/>
              <p:nvPr/>
            </p:nvSpPr>
            <p:spPr>
              <a:xfrm>
                <a:off x="1495900" y="3902358"/>
                <a:ext cx="671934" cy="612172"/>
              </a:xfrm>
              <a:custGeom>
                <a:rect b="b" l="l" r="r" t="t"/>
                <a:pathLst>
                  <a:path extrusionOk="0" h="13214" w="14504">
                    <a:moveTo>
                      <a:pt x="7257" y="1"/>
                    </a:moveTo>
                    <a:cubicBezTo>
                      <a:pt x="5567" y="1"/>
                      <a:pt x="3874" y="647"/>
                      <a:pt x="2583" y="1938"/>
                    </a:cubicBezTo>
                    <a:cubicBezTo>
                      <a:pt x="1" y="4508"/>
                      <a:pt x="1" y="8694"/>
                      <a:pt x="2583" y="11276"/>
                    </a:cubicBezTo>
                    <a:cubicBezTo>
                      <a:pt x="3874" y="12568"/>
                      <a:pt x="5567" y="13214"/>
                      <a:pt x="7257" y="13214"/>
                    </a:cubicBezTo>
                    <a:cubicBezTo>
                      <a:pt x="8948" y="13214"/>
                      <a:pt x="10637" y="12568"/>
                      <a:pt x="11922" y="11276"/>
                    </a:cubicBezTo>
                    <a:cubicBezTo>
                      <a:pt x="14504" y="8694"/>
                      <a:pt x="14504" y="4508"/>
                      <a:pt x="11922" y="1938"/>
                    </a:cubicBezTo>
                    <a:cubicBezTo>
                      <a:pt x="10637" y="647"/>
                      <a:pt x="8948" y="1"/>
                      <a:pt x="7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6" name="Google Shape;1276;p22"/>
              <p:cNvSpPr/>
              <p:nvPr/>
            </p:nvSpPr>
            <p:spPr>
              <a:xfrm>
                <a:off x="2048182" y="3967172"/>
                <a:ext cx="850573" cy="470687"/>
              </a:xfrm>
              <a:custGeom>
                <a:rect b="b" l="l" r="r" t="t"/>
                <a:pathLst>
                  <a:path extrusionOk="0" h="10160" w="18360">
                    <a:moveTo>
                      <a:pt x="14749" y="1"/>
                    </a:moveTo>
                    <a:lnTo>
                      <a:pt x="14210" y="539"/>
                    </a:lnTo>
                    <a:cubicBezTo>
                      <a:pt x="12252" y="2497"/>
                      <a:pt x="9682" y="3477"/>
                      <a:pt x="7110" y="3477"/>
                    </a:cubicBezTo>
                    <a:cubicBezTo>
                      <a:pt x="4538" y="3477"/>
                      <a:pt x="1965" y="2497"/>
                      <a:pt x="1" y="539"/>
                    </a:cubicBezTo>
                    <a:lnTo>
                      <a:pt x="1" y="9877"/>
                    </a:lnTo>
                    <a:cubicBezTo>
                      <a:pt x="1861" y="8023"/>
                      <a:pt x="4294" y="7096"/>
                      <a:pt x="6725" y="7096"/>
                    </a:cubicBezTo>
                    <a:cubicBezTo>
                      <a:pt x="9156" y="7096"/>
                      <a:pt x="11585" y="8023"/>
                      <a:pt x="13440" y="9877"/>
                    </a:cubicBezTo>
                    <a:lnTo>
                      <a:pt x="13721" y="10159"/>
                    </a:lnTo>
                    <a:lnTo>
                      <a:pt x="18360" y="6610"/>
                    </a:lnTo>
                    <a:lnTo>
                      <a:pt x="1474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77" name="Google Shape;1277;p22"/>
            <p:cNvGrpSpPr/>
            <p:nvPr/>
          </p:nvGrpSpPr>
          <p:grpSpPr>
            <a:xfrm>
              <a:off x="-957706" y="4601944"/>
              <a:ext cx="4057391" cy="1467678"/>
              <a:chOff x="1495900" y="4012389"/>
              <a:chExt cx="1693755" cy="612681"/>
            </a:xfrm>
          </p:grpSpPr>
          <p:sp>
            <p:nvSpPr>
              <p:cNvPr id="1278" name="Google Shape;1278;p22"/>
              <p:cNvSpPr/>
              <p:nvPr/>
            </p:nvSpPr>
            <p:spPr>
              <a:xfrm>
                <a:off x="1787353" y="4077202"/>
                <a:ext cx="850017" cy="471197"/>
              </a:xfrm>
              <a:custGeom>
                <a:rect b="b" l="l" r="r" t="t"/>
                <a:pathLst>
                  <a:path extrusionOk="0" h="10171" w="18348">
                    <a:moveTo>
                      <a:pt x="3599" y="0"/>
                    </a:moveTo>
                    <a:lnTo>
                      <a:pt x="1" y="6609"/>
                    </a:lnTo>
                    <a:lnTo>
                      <a:pt x="4627" y="10170"/>
                    </a:lnTo>
                    <a:lnTo>
                      <a:pt x="4908" y="9889"/>
                    </a:lnTo>
                    <a:cubicBezTo>
                      <a:pt x="6763" y="8035"/>
                      <a:pt x="9195" y="7108"/>
                      <a:pt x="11628" y="7108"/>
                    </a:cubicBezTo>
                    <a:cubicBezTo>
                      <a:pt x="14061" y="7108"/>
                      <a:pt x="16493" y="8035"/>
                      <a:pt x="18347" y="9889"/>
                    </a:cubicBezTo>
                    <a:lnTo>
                      <a:pt x="18347" y="539"/>
                    </a:lnTo>
                    <a:cubicBezTo>
                      <a:pt x="16383" y="2503"/>
                      <a:pt x="13813" y="3485"/>
                      <a:pt x="11242" y="3485"/>
                    </a:cubicBezTo>
                    <a:cubicBezTo>
                      <a:pt x="8672" y="3485"/>
                      <a:pt x="6102" y="2503"/>
                      <a:pt x="4138" y="539"/>
                    </a:cubicBezTo>
                    <a:lnTo>
                      <a:pt x="35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79" name="Google Shape;1279;p22"/>
              <p:cNvGrpSpPr/>
              <p:nvPr/>
            </p:nvGrpSpPr>
            <p:grpSpPr>
              <a:xfrm>
                <a:off x="1495900" y="4012389"/>
                <a:ext cx="1693755" cy="612681"/>
                <a:chOff x="1495900" y="4012389"/>
                <a:chExt cx="1693755" cy="612681"/>
              </a:xfrm>
            </p:grpSpPr>
            <p:sp>
              <p:nvSpPr>
                <p:cNvPr id="1280" name="Google Shape;1280;p22"/>
                <p:cNvSpPr/>
                <p:nvPr/>
              </p:nvSpPr>
              <p:spPr>
                <a:xfrm>
                  <a:off x="2517721" y="4012389"/>
                  <a:ext cx="671934" cy="612681"/>
                </a:xfrm>
                <a:custGeom>
                  <a:rect b="b" l="l" r="r" t="t"/>
                  <a:pathLst>
                    <a:path extrusionOk="0" h="13225" w="14504">
                      <a:moveTo>
                        <a:pt x="7258" y="0"/>
                      </a:moveTo>
                      <a:cubicBezTo>
                        <a:pt x="5566" y="0"/>
                        <a:pt x="3874" y="646"/>
                        <a:pt x="2582" y="1938"/>
                      </a:cubicBezTo>
                      <a:cubicBezTo>
                        <a:pt x="0" y="4520"/>
                        <a:pt x="0" y="8705"/>
                        <a:pt x="2582" y="11288"/>
                      </a:cubicBezTo>
                      <a:cubicBezTo>
                        <a:pt x="3874" y="12579"/>
                        <a:pt x="5566" y="13225"/>
                        <a:pt x="7258" y="13225"/>
                      </a:cubicBezTo>
                      <a:cubicBezTo>
                        <a:pt x="8950" y="13225"/>
                        <a:pt x="10642" y="12579"/>
                        <a:pt x="11933" y="11288"/>
                      </a:cubicBezTo>
                      <a:cubicBezTo>
                        <a:pt x="14503" y="8705"/>
                        <a:pt x="14503" y="4520"/>
                        <a:pt x="11933" y="1938"/>
                      </a:cubicBezTo>
                      <a:cubicBezTo>
                        <a:pt x="10642" y="646"/>
                        <a:pt x="8950" y="0"/>
                        <a:pt x="725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1" name="Google Shape;1281;p22"/>
                <p:cNvSpPr/>
                <p:nvPr/>
              </p:nvSpPr>
              <p:spPr>
                <a:xfrm>
                  <a:off x="1495900" y="4012389"/>
                  <a:ext cx="671934" cy="612681"/>
                </a:xfrm>
                <a:custGeom>
                  <a:rect b="b" l="l" r="r" t="t"/>
                  <a:pathLst>
                    <a:path extrusionOk="0" h="13225" w="14504">
                      <a:moveTo>
                        <a:pt x="7257" y="0"/>
                      </a:moveTo>
                      <a:cubicBezTo>
                        <a:pt x="5567" y="0"/>
                        <a:pt x="3874" y="646"/>
                        <a:pt x="2583" y="1938"/>
                      </a:cubicBezTo>
                      <a:cubicBezTo>
                        <a:pt x="1" y="4520"/>
                        <a:pt x="1" y="8705"/>
                        <a:pt x="2583" y="11288"/>
                      </a:cubicBezTo>
                      <a:cubicBezTo>
                        <a:pt x="3874" y="12579"/>
                        <a:pt x="5567" y="13225"/>
                        <a:pt x="7257" y="13225"/>
                      </a:cubicBezTo>
                      <a:cubicBezTo>
                        <a:pt x="8948" y="13225"/>
                        <a:pt x="10637" y="12579"/>
                        <a:pt x="11922" y="11288"/>
                      </a:cubicBezTo>
                      <a:cubicBezTo>
                        <a:pt x="14504" y="8705"/>
                        <a:pt x="14504" y="4520"/>
                        <a:pt x="11922" y="1938"/>
                      </a:cubicBezTo>
                      <a:cubicBezTo>
                        <a:pt x="10637" y="646"/>
                        <a:pt x="8948" y="0"/>
                        <a:pt x="725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2" name="Google Shape;1282;p22"/>
                <p:cNvSpPr/>
                <p:nvPr/>
              </p:nvSpPr>
              <p:spPr>
                <a:xfrm>
                  <a:off x="2048182" y="4077202"/>
                  <a:ext cx="850573" cy="471197"/>
                </a:xfrm>
                <a:custGeom>
                  <a:rect b="b" l="l" r="r" t="t"/>
                  <a:pathLst>
                    <a:path extrusionOk="0" h="10171" w="18360">
                      <a:moveTo>
                        <a:pt x="14749" y="0"/>
                      </a:moveTo>
                      <a:lnTo>
                        <a:pt x="14210" y="539"/>
                      </a:lnTo>
                      <a:cubicBezTo>
                        <a:pt x="12252" y="2503"/>
                        <a:pt x="9682" y="3485"/>
                        <a:pt x="7110" y="3485"/>
                      </a:cubicBezTo>
                      <a:cubicBezTo>
                        <a:pt x="4538" y="3485"/>
                        <a:pt x="1965" y="2503"/>
                        <a:pt x="1" y="539"/>
                      </a:cubicBezTo>
                      <a:lnTo>
                        <a:pt x="1" y="9889"/>
                      </a:lnTo>
                      <a:cubicBezTo>
                        <a:pt x="1861" y="8035"/>
                        <a:pt x="4294" y="7108"/>
                        <a:pt x="6725" y="7108"/>
                      </a:cubicBezTo>
                      <a:cubicBezTo>
                        <a:pt x="9156" y="7108"/>
                        <a:pt x="11585" y="8035"/>
                        <a:pt x="13440" y="9889"/>
                      </a:cubicBezTo>
                      <a:lnTo>
                        <a:pt x="13721" y="10170"/>
                      </a:lnTo>
                      <a:lnTo>
                        <a:pt x="18360" y="6609"/>
                      </a:lnTo>
                      <a:lnTo>
                        <a:pt x="1474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283" name="Google Shape;1283;p22"/>
          <p:cNvGrpSpPr/>
          <p:nvPr/>
        </p:nvGrpSpPr>
        <p:grpSpPr>
          <a:xfrm rot="5400000">
            <a:off x="-791218" y="3296644"/>
            <a:ext cx="1805449" cy="2078187"/>
            <a:chOff x="5281957" y="3012294"/>
            <a:chExt cx="1805449" cy="2078187"/>
          </a:xfrm>
        </p:grpSpPr>
        <p:sp>
          <p:nvSpPr>
            <p:cNvPr id="1284" name="Google Shape;1284;p22"/>
            <p:cNvSpPr/>
            <p:nvPr/>
          </p:nvSpPr>
          <p:spPr>
            <a:xfrm>
              <a:off x="6134772" y="3387695"/>
              <a:ext cx="852287" cy="852241"/>
            </a:xfrm>
            <a:custGeom>
              <a:rect b="b" l="l" r="r" t="t"/>
              <a:pathLst>
                <a:path extrusionOk="0" h="18396" w="18397">
                  <a:moveTo>
                    <a:pt x="9192" y="0"/>
                  </a:moveTo>
                  <a:cubicBezTo>
                    <a:pt x="4113" y="0"/>
                    <a:pt x="0" y="4112"/>
                    <a:pt x="0" y="9191"/>
                  </a:cubicBezTo>
                  <a:cubicBezTo>
                    <a:pt x="0" y="14271"/>
                    <a:pt x="4113" y="18395"/>
                    <a:pt x="9192" y="18395"/>
                  </a:cubicBezTo>
                  <a:cubicBezTo>
                    <a:pt x="14284" y="18395"/>
                    <a:pt x="18396" y="14271"/>
                    <a:pt x="18396" y="9191"/>
                  </a:cubicBezTo>
                  <a:cubicBezTo>
                    <a:pt x="18396" y="4112"/>
                    <a:pt x="14284" y="0"/>
                    <a:pt x="9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2"/>
            <p:cNvSpPr/>
            <p:nvPr/>
          </p:nvSpPr>
          <p:spPr>
            <a:xfrm>
              <a:off x="6134772" y="3012294"/>
              <a:ext cx="852287" cy="801234"/>
            </a:xfrm>
            <a:custGeom>
              <a:rect b="b" l="l" r="r" t="t"/>
              <a:pathLst>
                <a:path extrusionOk="0" h="17295" w="18397">
                  <a:moveTo>
                    <a:pt x="9192" y="1"/>
                  </a:moveTo>
                  <a:cubicBezTo>
                    <a:pt x="9192" y="4468"/>
                    <a:pt x="5569" y="8103"/>
                    <a:pt x="1102" y="8103"/>
                  </a:cubicBezTo>
                  <a:lnTo>
                    <a:pt x="0" y="8103"/>
                  </a:lnTo>
                  <a:lnTo>
                    <a:pt x="0" y="17294"/>
                  </a:lnTo>
                  <a:lnTo>
                    <a:pt x="18396" y="17294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2"/>
            <p:cNvSpPr/>
            <p:nvPr/>
          </p:nvSpPr>
          <p:spPr>
            <a:xfrm>
              <a:off x="5708365" y="3762446"/>
              <a:ext cx="852287" cy="852287"/>
            </a:xfrm>
            <a:custGeom>
              <a:rect b="b" l="l" r="r" t="t"/>
              <a:pathLst>
                <a:path extrusionOk="0" h="18397" w="18397">
                  <a:moveTo>
                    <a:pt x="9204" y="1"/>
                  </a:moveTo>
                  <a:cubicBezTo>
                    <a:pt x="4125" y="1"/>
                    <a:pt x="0" y="4126"/>
                    <a:pt x="0" y="9205"/>
                  </a:cubicBezTo>
                  <a:cubicBezTo>
                    <a:pt x="0" y="14285"/>
                    <a:pt x="4125" y="18397"/>
                    <a:pt x="9204" y="18397"/>
                  </a:cubicBezTo>
                  <a:cubicBezTo>
                    <a:pt x="14284" y="18397"/>
                    <a:pt x="18396" y="14285"/>
                    <a:pt x="18396" y="9205"/>
                  </a:cubicBezTo>
                  <a:cubicBezTo>
                    <a:pt x="18396" y="4126"/>
                    <a:pt x="14284" y="1"/>
                    <a:pt x="92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2"/>
            <p:cNvSpPr/>
            <p:nvPr/>
          </p:nvSpPr>
          <p:spPr>
            <a:xfrm>
              <a:off x="5708365" y="3387695"/>
              <a:ext cx="852287" cy="801188"/>
            </a:xfrm>
            <a:custGeom>
              <a:rect b="b" l="l" r="r" t="t"/>
              <a:pathLst>
                <a:path extrusionOk="0" h="17294" w="18397">
                  <a:moveTo>
                    <a:pt x="9204" y="0"/>
                  </a:moveTo>
                  <a:cubicBezTo>
                    <a:pt x="9204" y="4467"/>
                    <a:pt x="5581" y="8090"/>
                    <a:pt x="1102" y="8090"/>
                  </a:cubicBezTo>
                  <a:lnTo>
                    <a:pt x="0" y="8090"/>
                  </a:lnTo>
                  <a:lnTo>
                    <a:pt x="0" y="17294"/>
                  </a:lnTo>
                  <a:lnTo>
                    <a:pt x="18396" y="1729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22"/>
            <p:cNvSpPr/>
            <p:nvPr/>
          </p:nvSpPr>
          <p:spPr>
            <a:xfrm>
              <a:off x="5281957" y="4137290"/>
              <a:ext cx="852843" cy="852843"/>
            </a:xfrm>
            <a:custGeom>
              <a:rect b="b" l="l" r="r" t="t"/>
              <a:pathLst>
                <a:path extrusionOk="0" h="18409" w="18409">
                  <a:moveTo>
                    <a:pt x="9204" y="0"/>
                  </a:moveTo>
                  <a:cubicBezTo>
                    <a:pt x="4125" y="0"/>
                    <a:pt x="0" y="4125"/>
                    <a:pt x="0" y="9204"/>
                  </a:cubicBezTo>
                  <a:cubicBezTo>
                    <a:pt x="0" y="14283"/>
                    <a:pt x="4125" y="18408"/>
                    <a:pt x="9204" y="18408"/>
                  </a:cubicBezTo>
                  <a:cubicBezTo>
                    <a:pt x="14284" y="18408"/>
                    <a:pt x="18408" y="14283"/>
                    <a:pt x="18408" y="9204"/>
                  </a:cubicBezTo>
                  <a:cubicBezTo>
                    <a:pt x="18408" y="4125"/>
                    <a:pt x="14284" y="0"/>
                    <a:pt x="92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22"/>
            <p:cNvSpPr/>
            <p:nvPr/>
          </p:nvSpPr>
          <p:spPr>
            <a:xfrm>
              <a:off x="5281957" y="3762446"/>
              <a:ext cx="852843" cy="801280"/>
            </a:xfrm>
            <a:custGeom>
              <a:rect b="b" l="l" r="r" t="t"/>
              <a:pathLst>
                <a:path extrusionOk="0" h="17296" w="18409">
                  <a:moveTo>
                    <a:pt x="9204" y="1"/>
                  </a:moveTo>
                  <a:cubicBezTo>
                    <a:pt x="9204" y="319"/>
                    <a:pt x="9192" y="637"/>
                    <a:pt x="9155" y="944"/>
                  </a:cubicBezTo>
                  <a:cubicBezTo>
                    <a:pt x="8690" y="4970"/>
                    <a:pt x="5263" y="8091"/>
                    <a:pt x="1114" y="8091"/>
                  </a:cubicBezTo>
                  <a:lnTo>
                    <a:pt x="0" y="8091"/>
                  </a:lnTo>
                  <a:lnTo>
                    <a:pt x="0" y="17295"/>
                  </a:lnTo>
                  <a:lnTo>
                    <a:pt x="18408" y="17295"/>
                  </a:lnTo>
                  <a:lnTo>
                    <a:pt x="184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90" name="Google Shape;1290;p22"/>
            <p:cNvGrpSpPr/>
            <p:nvPr/>
          </p:nvGrpSpPr>
          <p:grpSpPr>
            <a:xfrm>
              <a:off x="5382351" y="3112642"/>
              <a:ext cx="1705056" cy="1977839"/>
              <a:chOff x="5382351" y="3112642"/>
              <a:chExt cx="1705056" cy="1977839"/>
            </a:xfrm>
          </p:grpSpPr>
          <p:sp>
            <p:nvSpPr>
              <p:cNvPr id="1291" name="Google Shape;1291;p22"/>
              <p:cNvSpPr/>
              <p:nvPr/>
            </p:nvSpPr>
            <p:spPr>
              <a:xfrm>
                <a:off x="6235120" y="3487996"/>
                <a:ext cx="852287" cy="852333"/>
              </a:xfrm>
              <a:custGeom>
                <a:rect b="b" l="l" r="r" t="t"/>
                <a:pathLst>
                  <a:path extrusionOk="0" h="18398" w="18397">
                    <a:moveTo>
                      <a:pt x="9192" y="1"/>
                    </a:moveTo>
                    <a:cubicBezTo>
                      <a:pt x="4113" y="1"/>
                      <a:pt x="1" y="4113"/>
                      <a:pt x="1" y="9193"/>
                    </a:cubicBezTo>
                    <a:cubicBezTo>
                      <a:pt x="1" y="14285"/>
                      <a:pt x="4113" y="18397"/>
                      <a:pt x="9192" y="18397"/>
                    </a:cubicBezTo>
                    <a:cubicBezTo>
                      <a:pt x="14284" y="18397"/>
                      <a:pt x="18396" y="14285"/>
                      <a:pt x="18396" y="9193"/>
                    </a:cubicBezTo>
                    <a:cubicBezTo>
                      <a:pt x="18396" y="4113"/>
                      <a:pt x="14284" y="1"/>
                      <a:pt x="91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22"/>
              <p:cNvSpPr/>
              <p:nvPr/>
            </p:nvSpPr>
            <p:spPr>
              <a:xfrm>
                <a:off x="6235120" y="3112642"/>
                <a:ext cx="852287" cy="801280"/>
              </a:xfrm>
              <a:custGeom>
                <a:rect b="b" l="l" r="r" t="t"/>
                <a:pathLst>
                  <a:path extrusionOk="0" h="17296" w="18397">
                    <a:moveTo>
                      <a:pt x="9205" y="1"/>
                    </a:moveTo>
                    <a:cubicBezTo>
                      <a:pt x="9205" y="4480"/>
                      <a:pt x="5569" y="8103"/>
                      <a:pt x="1102" y="8103"/>
                    </a:cubicBezTo>
                    <a:lnTo>
                      <a:pt x="1" y="8103"/>
                    </a:lnTo>
                    <a:lnTo>
                      <a:pt x="1" y="17295"/>
                    </a:lnTo>
                    <a:lnTo>
                      <a:pt x="18396" y="17295"/>
                    </a:lnTo>
                    <a:lnTo>
                      <a:pt x="183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Google Shape;1293;p22"/>
              <p:cNvSpPr/>
              <p:nvPr/>
            </p:nvSpPr>
            <p:spPr>
              <a:xfrm>
                <a:off x="5808712" y="3862840"/>
                <a:ext cx="852287" cy="852843"/>
              </a:xfrm>
              <a:custGeom>
                <a:rect b="b" l="l" r="r" t="t"/>
                <a:pathLst>
                  <a:path extrusionOk="0" h="18409" w="18397">
                    <a:moveTo>
                      <a:pt x="9205" y="1"/>
                    </a:moveTo>
                    <a:cubicBezTo>
                      <a:pt x="4125" y="1"/>
                      <a:pt x="1" y="4125"/>
                      <a:pt x="1" y="9205"/>
                    </a:cubicBezTo>
                    <a:cubicBezTo>
                      <a:pt x="1" y="14283"/>
                      <a:pt x="4125" y="18409"/>
                      <a:pt x="9205" y="18409"/>
                    </a:cubicBezTo>
                    <a:cubicBezTo>
                      <a:pt x="14284" y="18409"/>
                      <a:pt x="18396" y="14283"/>
                      <a:pt x="18396" y="9205"/>
                    </a:cubicBezTo>
                    <a:cubicBezTo>
                      <a:pt x="18396" y="4125"/>
                      <a:pt x="14284" y="1"/>
                      <a:pt x="92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Google Shape;1294;p22"/>
              <p:cNvSpPr/>
              <p:nvPr/>
            </p:nvSpPr>
            <p:spPr>
              <a:xfrm>
                <a:off x="5808712" y="3487996"/>
                <a:ext cx="852843" cy="801280"/>
              </a:xfrm>
              <a:custGeom>
                <a:rect b="b" l="l" r="r" t="t"/>
                <a:pathLst>
                  <a:path extrusionOk="0" h="17296" w="18409">
                    <a:moveTo>
                      <a:pt x="9205" y="1"/>
                    </a:moveTo>
                    <a:cubicBezTo>
                      <a:pt x="9205" y="4469"/>
                      <a:pt x="5582" y="8092"/>
                      <a:pt x="1103" y="8092"/>
                    </a:cubicBezTo>
                    <a:lnTo>
                      <a:pt x="1" y="8092"/>
                    </a:lnTo>
                    <a:lnTo>
                      <a:pt x="1" y="17296"/>
                    </a:lnTo>
                    <a:lnTo>
                      <a:pt x="18409" y="17296"/>
                    </a:lnTo>
                    <a:lnTo>
                      <a:pt x="1840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22"/>
              <p:cNvSpPr/>
              <p:nvPr/>
            </p:nvSpPr>
            <p:spPr>
              <a:xfrm>
                <a:off x="5382351" y="4238240"/>
                <a:ext cx="852797" cy="852241"/>
              </a:xfrm>
              <a:custGeom>
                <a:rect b="b" l="l" r="r" t="t"/>
                <a:pathLst>
                  <a:path extrusionOk="0" h="18396" w="18408">
                    <a:moveTo>
                      <a:pt x="9204" y="0"/>
                    </a:moveTo>
                    <a:cubicBezTo>
                      <a:pt x="4124" y="0"/>
                      <a:pt x="0" y="4112"/>
                      <a:pt x="0" y="9191"/>
                    </a:cubicBezTo>
                    <a:cubicBezTo>
                      <a:pt x="0" y="14271"/>
                      <a:pt x="4124" y="18395"/>
                      <a:pt x="9204" y="18395"/>
                    </a:cubicBezTo>
                    <a:cubicBezTo>
                      <a:pt x="14283" y="18395"/>
                      <a:pt x="18408" y="14271"/>
                      <a:pt x="18408" y="9191"/>
                    </a:cubicBezTo>
                    <a:cubicBezTo>
                      <a:pt x="18408" y="4112"/>
                      <a:pt x="14283" y="0"/>
                      <a:pt x="92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22"/>
              <p:cNvSpPr/>
              <p:nvPr/>
            </p:nvSpPr>
            <p:spPr>
              <a:xfrm>
                <a:off x="5382351" y="3862840"/>
                <a:ext cx="852797" cy="801234"/>
              </a:xfrm>
              <a:custGeom>
                <a:rect b="b" l="l" r="r" t="t"/>
                <a:pathLst>
                  <a:path extrusionOk="0" h="17295" w="18408">
                    <a:moveTo>
                      <a:pt x="9204" y="1"/>
                    </a:moveTo>
                    <a:cubicBezTo>
                      <a:pt x="9204" y="319"/>
                      <a:pt x="9191" y="637"/>
                      <a:pt x="9155" y="943"/>
                    </a:cubicBezTo>
                    <a:cubicBezTo>
                      <a:pt x="8690" y="4970"/>
                      <a:pt x="5263" y="8103"/>
                      <a:pt x="1113" y="8103"/>
                    </a:cubicBezTo>
                    <a:lnTo>
                      <a:pt x="0" y="8103"/>
                    </a:lnTo>
                    <a:lnTo>
                      <a:pt x="0" y="17294"/>
                    </a:lnTo>
                    <a:lnTo>
                      <a:pt x="18408" y="17294"/>
                    </a:lnTo>
                    <a:lnTo>
                      <a:pt x="1840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97" name="Google Shape;1297;p22"/>
          <p:cNvSpPr txBox="1"/>
          <p:nvPr>
            <p:ph idx="5" type="subTitle"/>
          </p:nvPr>
        </p:nvSpPr>
        <p:spPr>
          <a:xfrm>
            <a:off x="5708725" y="1739400"/>
            <a:ext cx="2457000" cy="34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b="1" sz="2000">
                <a:latin typeface="Spline Sans Mono"/>
                <a:ea typeface="Spline Sans Mono"/>
                <a:cs typeface="Spline Sans Mono"/>
                <a:sym typeface="Spline Sans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9pPr>
          </a:lstStyle>
          <a:p/>
        </p:txBody>
      </p:sp>
      <p:sp>
        <p:nvSpPr>
          <p:cNvPr id="1298" name="Google Shape;1298;p22"/>
          <p:cNvSpPr txBox="1"/>
          <p:nvPr>
            <p:ph idx="6" type="subTitle"/>
          </p:nvPr>
        </p:nvSpPr>
        <p:spPr>
          <a:xfrm>
            <a:off x="5708725" y="2037043"/>
            <a:ext cx="2457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99" name="Google Shape;1299;p22"/>
          <p:cNvSpPr txBox="1"/>
          <p:nvPr>
            <p:ph idx="7" type="subTitle"/>
          </p:nvPr>
        </p:nvSpPr>
        <p:spPr>
          <a:xfrm>
            <a:off x="5708725" y="3109953"/>
            <a:ext cx="2457000" cy="34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b="1" sz="2000">
                <a:latin typeface="Spline Sans Mono"/>
                <a:ea typeface="Spline Sans Mono"/>
                <a:cs typeface="Spline Sans Mono"/>
                <a:sym typeface="Spline Sans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9pPr>
          </a:lstStyle>
          <a:p/>
        </p:txBody>
      </p:sp>
      <p:sp>
        <p:nvSpPr>
          <p:cNvPr id="1300" name="Google Shape;1300;p22"/>
          <p:cNvSpPr txBox="1"/>
          <p:nvPr>
            <p:ph idx="8" type="subTitle"/>
          </p:nvPr>
        </p:nvSpPr>
        <p:spPr>
          <a:xfrm>
            <a:off x="5708725" y="3407594"/>
            <a:ext cx="2457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_AND_TWO_COLUMNS_1_1"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2" name="Google Shape;1302;p23"/>
          <p:cNvGrpSpPr/>
          <p:nvPr/>
        </p:nvGrpSpPr>
        <p:grpSpPr>
          <a:xfrm>
            <a:off x="50" y="375475"/>
            <a:ext cx="9138600" cy="4782655"/>
            <a:chOff x="50" y="375475"/>
            <a:chExt cx="9138600" cy="4782655"/>
          </a:xfrm>
        </p:grpSpPr>
        <p:grpSp>
          <p:nvGrpSpPr>
            <p:cNvPr id="1303" name="Google Shape;1303;p23"/>
            <p:cNvGrpSpPr/>
            <p:nvPr/>
          </p:nvGrpSpPr>
          <p:grpSpPr>
            <a:xfrm>
              <a:off x="348425" y="375499"/>
              <a:ext cx="8447150" cy="4782632"/>
              <a:chOff x="348425" y="537175"/>
              <a:chExt cx="8447150" cy="4620900"/>
            </a:xfrm>
          </p:grpSpPr>
          <p:cxnSp>
            <p:nvCxnSpPr>
              <p:cNvPr id="1304" name="Google Shape;1304;p23"/>
              <p:cNvCxnSpPr/>
              <p:nvPr/>
            </p:nvCxnSpPr>
            <p:spPr>
              <a:xfrm>
                <a:off x="348425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5" name="Google Shape;1305;p23"/>
              <p:cNvCxnSpPr/>
              <p:nvPr/>
            </p:nvCxnSpPr>
            <p:spPr>
              <a:xfrm>
                <a:off x="732386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6" name="Google Shape;1306;p23"/>
              <p:cNvCxnSpPr/>
              <p:nvPr/>
            </p:nvCxnSpPr>
            <p:spPr>
              <a:xfrm>
                <a:off x="1116348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7" name="Google Shape;1307;p23"/>
              <p:cNvCxnSpPr/>
              <p:nvPr/>
            </p:nvCxnSpPr>
            <p:spPr>
              <a:xfrm>
                <a:off x="1500309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8" name="Google Shape;1308;p23"/>
              <p:cNvCxnSpPr/>
              <p:nvPr/>
            </p:nvCxnSpPr>
            <p:spPr>
              <a:xfrm>
                <a:off x="1884270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9" name="Google Shape;1309;p23"/>
              <p:cNvCxnSpPr/>
              <p:nvPr/>
            </p:nvCxnSpPr>
            <p:spPr>
              <a:xfrm>
                <a:off x="2268232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0" name="Google Shape;1310;p23"/>
              <p:cNvCxnSpPr/>
              <p:nvPr/>
            </p:nvCxnSpPr>
            <p:spPr>
              <a:xfrm>
                <a:off x="2652193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1" name="Google Shape;1311;p23"/>
              <p:cNvCxnSpPr/>
              <p:nvPr/>
            </p:nvCxnSpPr>
            <p:spPr>
              <a:xfrm>
                <a:off x="3036155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2" name="Google Shape;1312;p23"/>
              <p:cNvCxnSpPr/>
              <p:nvPr/>
            </p:nvCxnSpPr>
            <p:spPr>
              <a:xfrm>
                <a:off x="3420116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3" name="Google Shape;1313;p23"/>
              <p:cNvCxnSpPr/>
              <p:nvPr/>
            </p:nvCxnSpPr>
            <p:spPr>
              <a:xfrm>
                <a:off x="3804077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4" name="Google Shape;1314;p23"/>
              <p:cNvCxnSpPr/>
              <p:nvPr/>
            </p:nvCxnSpPr>
            <p:spPr>
              <a:xfrm>
                <a:off x="4188039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5" name="Google Shape;1315;p23"/>
              <p:cNvCxnSpPr/>
              <p:nvPr/>
            </p:nvCxnSpPr>
            <p:spPr>
              <a:xfrm>
                <a:off x="4572000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6" name="Google Shape;1316;p23"/>
              <p:cNvCxnSpPr/>
              <p:nvPr/>
            </p:nvCxnSpPr>
            <p:spPr>
              <a:xfrm>
                <a:off x="4955961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7" name="Google Shape;1317;p23"/>
              <p:cNvCxnSpPr/>
              <p:nvPr/>
            </p:nvCxnSpPr>
            <p:spPr>
              <a:xfrm>
                <a:off x="5339923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8" name="Google Shape;1318;p23"/>
              <p:cNvCxnSpPr/>
              <p:nvPr/>
            </p:nvCxnSpPr>
            <p:spPr>
              <a:xfrm>
                <a:off x="5723884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9" name="Google Shape;1319;p23"/>
              <p:cNvCxnSpPr/>
              <p:nvPr/>
            </p:nvCxnSpPr>
            <p:spPr>
              <a:xfrm>
                <a:off x="6107845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0" name="Google Shape;1320;p23"/>
              <p:cNvCxnSpPr/>
              <p:nvPr/>
            </p:nvCxnSpPr>
            <p:spPr>
              <a:xfrm>
                <a:off x="6491807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1" name="Google Shape;1321;p23"/>
              <p:cNvCxnSpPr/>
              <p:nvPr/>
            </p:nvCxnSpPr>
            <p:spPr>
              <a:xfrm>
                <a:off x="6875768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2" name="Google Shape;1322;p23"/>
              <p:cNvCxnSpPr/>
              <p:nvPr/>
            </p:nvCxnSpPr>
            <p:spPr>
              <a:xfrm>
                <a:off x="7259730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3" name="Google Shape;1323;p23"/>
              <p:cNvCxnSpPr/>
              <p:nvPr/>
            </p:nvCxnSpPr>
            <p:spPr>
              <a:xfrm>
                <a:off x="7643691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4" name="Google Shape;1324;p23"/>
              <p:cNvCxnSpPr/>
              <p:nvPr/>
            </p:nvCxnSpPr>
            <p:spPr>
              <a:xfrm>
                <a:off x="8027652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5" name="Google Shape;1325;p23"/>
              <p:cNvCxnSpPr/>
              <p:nvPr/>
            </p:nvCxnSpPr>
            <p:spPr>
              <a:xfrm>
                <a:off x="8411614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6" name="Google Shape;1326;p23"/>
              <p:cNvCxnSpPr/>
              <p:nvPr/>
            </p:nvCxnSpPr>
            <p:spPr>
              <a:xfrm>
                <a:off x="8795575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327" name="Google Shape;1327;p23"/>
            <p:cNvCxnSpPr/>
            <p:nvPr/>
          </p:nvCxnSpPr>
          <p:spPr>
            <a:xfrm rot="10800000">
              <a:off x="50" y="375475"/>
              <a:ext cx="91386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8" name="Google Shape;1328;p23"/>
            <p:cNvCxnSpPr/>
            <p:nvPr/>
          </p:nvCxnSpPr>
          <p:spPr>
            <a:xfrm rot="10800000">
              <a:off x="50" y="716701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9" name="Google Shape;1329;p23"/>
            <p:cNvCxnSpPr/>
            <p:nvPr/>
          </p:nvCxnSpPr>
          <p:spPr>
            <a:xfrm rot="10800000">
              <a:off x="50" y="1057927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0" name="Google Shape;1330;p23"/>
            <p:cNvCxnSpPr/>
            <p:nvPr/>
          </p:nvCxnSpPr>
          <p:spPr>
            <a:xfrm rot="10800000">
              <a:off x="50" y="1399153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1" name="Google Shape;1331;p23"/>
            <p:cNvCxnSpPr/>
            <p:nvPr/>
          </p:nvCxnSpPr>
          <p:spPr>
            <a:xfrm rot="10800000">
              <a:off x="50" y="1740379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2" name="Google Shape;1332;p23"/>
            <p:cNvCxnSpPr/>
            <p:nvPr/>
          </p:nvCxnSpPr>
          <p:spPr>
            <a:xfrm rot="10800000">
              <a:off x="50" y="2081605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3" name="Google Shape;1333;p23"/>
            <p:cNvCxnSpPr/>
            <p:nvPr/>
          </p:nvCxnSpPr>
          <p:spPr>
            <a:xfrm rot="10800000">
              <a:off x="50" y="2422831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4" name="Google Shape;1334;p23"/>
            <p:cNvCxnSpPr/>
            <p:nvPr/>
          </p:nvCxnSpPr>
          <p:spPr>
            <a:xfrm rot="10800000">
              <a:off x="50" y="2764057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5" name="Google Shape;1335;p23"/>
            <p:cNvCxnSpPr/>
            <p:nvPr/>
          </p:nvCxnSpPr>
          <p:spPr>
            <a:xfrm rot="10800000">
              <a:off x="50" y="3105283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6" name="Google Shape;1336;p23"/>
            <p:cNvCxnSpPr/>
            <p:nvPr/>
          </p:nvCxnSpPr>
          <p:spPr>
            <a:xfrm rot="10800000">
              <a:off x="50" y="3446509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7" name="Google Shape;1337;p23"/>
            <p:cNvCxnSpPr/>
            <p:nvPr/>
          </p:nvCxnSpPr>
          <p:spPr>
            <a:xfrm rot="10800000">
              <a:off x="50" y="3787735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8" name="Google Shape;1338;p23"/>
            <p:cNvCxnSpPr/>
            <p:nvPr/>
          </p:nvCxnSpPr>
          <p:spPr>
            <a:xfrm rot="10800000">
              <a:off x="50" y="4128961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9" name="Google Shape;1339;p23"/>
            <p:cNvCxnSpPr/>
            <p:nvPr/>
          </p:nvCxnSpPr>
          <p:spPr>
            <a:xfrm rot="10800000">
              <a:off x="50" y="4470187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0" name="Google Shape;1340;p23"/>
            <p:cNvCxnSpPr/>
            <p:nvPr/>
          </p:nvCxnSpPr>
          <p:spPr>
            <a:xfrm rot="10800000">
              <a:off x="50" y="4811413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41" name="Google Shape;1341;p23"/>
          <p:cNvGrpSpPr/>
          <p:nvPr/>
        </p:nvGrpSpPr>
        <p:grpSpPr>
          <a:xfrm>
            <a:off x="8216100" y="119750"/>
            <a:ext cx="207900" cy="151275"/>
            <a:chOff x="192250" y="119750"/>
            <a:chExt cx="207900" cy="151275"/>
          </a:xfrm>
        </p:grpSpPr>
        <p:cxnSp>
          <p:nvCxnSpPr>
            <p:cNvPr id="1342" name="Google Shape;1342;p23"/>
            <p:cNvCxnSpPr/>
            <p:nvPr/>
          </p:nvCxnSpPr>
          <p:spPr>
            <a:xfrm>
              <a:off x="192250" y="119750"/>
              <a:ext cx="207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3" name="Google Shape;1343;p23"/>
            <p:cNvCxnSpPr/>
            <p:nvPr/>
          </p:nvCxnSpPr>
          <p:spPr>
            <a:xfrm>
              <a:off x="192250" y="195388"/>
              <a:ext cx="207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4" name="Google Shape;1344;p23"/>
            <p:cNvCxnSpPr/>
            <p:nvPr/>
          </p:nvCxnSpPr>
          <p:spPr>
            <a:xfrm>
              <a:off x="192250" y="271025"/>
              <a:ext cx="207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45" name="Google Shape;1345;p23"/>
          <p:cNvSpPr txBox="1"/>
          <p:nvPr>
            <p:ph type="title"/>
          </p:nvPr>
        </p:nvSpPr>
        <p:spPr>
          <a:xfrm>
            <a:off x="720000" y="49448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46" name="Google Shape;1346;p23"/>
          <p:cNvSpPr txBox="1"/>
          <p:nvPr>
            <p:ph idx="1" type="subTitle"/>
          </p:nvPr>
        </p:nvSpPr>
        <p:spPr>
          <a:xfrm>
            <a:off x="2238150" y="1345675"/>
            <a:ext cx="2179200" cy="34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b="1" sz="2000">
                <a:latin typeface="Spline Sans Mono"/>
                <a:ea typeface="Spline Sans Mono"/>
                <a:cs typeface="Spline Sans Mono"/>
                <a:sym typeface="Spline Sans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9pPr>
          </a:lstStyle>
          <a:p/>
        </p:txBody>
      </p:sp>
      <p:sp>
        <p:nvSpPr>
          <p:cNvPr id="1347" name="Google Shape;1347;p23"/>
          <p:cNvSpPr txBox="1"/>
          <p:nvPr>
            <p:ph idx="2" type="subTitle"/>
          </p:nvPr>
        </p:nvSpPr>
        <p:spPr>
          <a:xfrm>
            <a:off x="2238150" y="1582864"/>
            <a:ext cx="21792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1348" name="Google Shape;1348;p23"/>
          <p:cNvGrpSpPr/>
          <p:nvPr/>
        </p:nvGrpSpPr>
        <p:grpSpPr>
          <a:xfrm rot="-5400000">
            <a:off x="7181944" y="1469067"/>
            <a:ext cx="4057391" cy="1731255"/>
            <a:chOff x="-957706" y="4338367"/>
            <a:chExt cx="4057391" cy="1731255"/>
          </a:xfrm>
        </p:grpSpPr>
        <p:grpSp>
          <p:nvGrpSpPr>
            <p:cNvPr id="1349" name="Google Shape;1349;p23"/>
            <p:cNvGrpSpPr/>
            <p:nvPr/>
          </p:nvGrpSpPr>
          <p:grpSpPr>
            <a:xfrm>
              <a:off x="-957706" y="4338367"/>
              <a:ext cx="4057391" cy="1466457"/>
              <a:chOff x="1495900" y="3902358"/>
              <a:chExt cx="1693755" cy="612172"/>
            </a:xfrm>
          </p:grpSpPr>
          <p:sp>
            <p:nvSpPr>
              <p:cNvPr id="1350" name="Google Shape;1350;p23"/>
              <p:cNvSpPr/>
              <p:nvPr/>
            </p:nvSpPr>
            <p:spPr>
              <a:xfrm>
                <a:off x="2517721" y="3902358"/>
                <a:ext cx="671934" cy="612172"/>
              </a:xfrm>
              <a:custGeom>
                <a:rect b="b" l="l" r="r" t="t"/>
                <a:pathLst>
                  <a:path extrusionOk="0" h="13214" w="14504">
                    <a:moveTo>
                      <a:pt x="7258" y="1"/>
                    </a:moveTo>
                    <a:cubicBezTo>
                      <a:pt x="5566" y="1"/>
                      <a:pt x="3874" y="647"/>
                      <a:pt x="2582" y="1938"/>
                    </a:cubicBezTo>
                    <a:cubicBezTo>
                      <a:pt x="0" y="4508"/>
                      <a:pt x="0" y="8694"/>
                      <a:pt x="2582" y="11276"/>
                    </a:cubicBezTo>
                    <a:cubicBezTo>
                      <a:pt x="3874" y="12568"/>
                      <a:pt x="5566" y="13214"/>
                      <a:pt x="7258" y="13214"/>
                    </a:cubicBezTo>
                    <a:cubicBezTo>
                      <a:pt x="8950" y="13214"/>
                      <a:pt x="10642" y="12568"/>
                      <a:pt x="11933" y="11276"/>
                    </a:cubicBezTo>
                    <a:cubicBezTo>
                      <a:pt x="14503" y="8694"/>
                      <a:pt x="14503" y="4508"/>
                      <a:pt x="11933" y="1938"/>
                    </a:cubicBezTo>
                    <a:cubicBezTo>
                      <a:pt x="10642" y="647"/>
                      <a:pt x="8950" y="1"/>
                      <a:pt x="7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23"/>
              <p:cNvSpPr/>
              <p:nvPr/>
            </p:nvSpPr>
            <p:spPr>
              <a:xfrm>
                <a:off x="1787353" y="3967172"/>
                <a:ext cx="850017" cy="470687"/>
              </a:xfrm>
              <a:custGeom>
                <a:rect b="b" l="l" r="r" t="t"/>
                <a:pathLst>
                  <a:path extrusionOk="0" h="10160" w="18348">
                    <a:moveTo>
                      <a:pt x="3599" y="1"/>
                    </a:moveTo>
                    <a:lnTo>
                      <a:pt x="1" y="6610"/>
                    </a:lnTo>
                    <a:lnTo>
                      <a:pt x="4627" y="10159"/>
                    </a:lnTo>
                    <a:lnTo>
                      <a:pt x="4908" y="9877"/>
                    </a:lnTo>
                    <a:cubicBezTo>
                      <a:pt x="6763" y="8023"/>
                      <a:pt x="9195" y="7096"/>
                      <a:pt x="11628" y="7096"/>
                    </a:cubicBezTo>
                    <a:cubicBezTo>
                      <a:pt x="14061" y="7096"/>
                      <a:pt x="16493" y="8023"/>
                      <a:pt x="18347" y="9877"/>
                    </a:cubicBezTo>
                    <a:lnTo>
                      <a:pt x="18347" y="539"/>
                    </a:lnTo>
                    <a:cubicBezTo>
                      <a:pt x="16383" y="2497"/>
                      <a:pt x="13813" y="3477"/>
                      <a:pt x="11242" y="3477"/>
                    </a:cubicBezTo>
                    <a:cubicBezTo>
                      <a:pt x="8672" y="3477"/>
                      <a:pt x="6102" y="2497"/>
                      <a:pt x="4138" y="539"/>
                    </a:cubicBezTo>
                    <a:lnTo>
                      <a:pt x="35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" name="Google Shape;1352;p23"/>
              <p:cNvSpPr/>
              <p:nvPr/>
            </p:nvSpPr>
            <p:spPr>
              <a:xfrm>
                <a:off x="1495900" y="3902358"/>
                <a:ext cx="671934" cy="612172"/>
              </a:xfrm>
              <a:custGeom>
                <a:rect b="b" l="l" r="r" t="t"/>
                <a:pathLst>
                  <a:path extrusionOk="0" h="13214" w="14504">
                    <a:moveTo>
                      <a:pt x="7257" y="1"/>
                    </a:moveTo>
                    <a:cubicBezTo>
                      <a:pt x="5567" y="1"/>
                      <a:pt x="3874" y="647"/>
                      <a:pt x="2583" y="1938"/>
                    </a:cubicBezTo>
                    <a:cubicBezTo>
                      <a:pt x="1" y="4508"/>
                      <a:pt x="1" y="8694"/>
                      <a:pt x="2583" y="11276"/>
                    </a:cubicBezTo>
                    <a:cubicBezTo>
                      <a:pt x="3874" y="12568"/>
                      <a:pt x="5567" y="13214"/>
                      <a:pt x="7257" y="13214"/>
                    </a:cubicBezTo>
                    <a:cubicBezTo>
                      <a:pt x="8948" y="13214"/>
                      <a:pt x="10637" y="12568"/>
                      <a:pt x="11922" y="11276"/>
                    </a:cubicBezTo>
                    <a:cubicBezTo>
                      <a:pt x="14504" y="8694"/>
                      <a:pt x="14504" y="4508"/>
                      <a:pt x="11922" y="1938"/>
                    </a:cubicBezTo>
                    <a:cubicBezTo>
                      <a:pt x="10637" y="647"/>
                      <a:pt x="8948" y="1"/>
                      <a:pt x="7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" name="Google Shape;1353;p23"/>
              <p:cNvSpPr/>
              <p:nvPr/>
            </p:nvSpPr>
            <p:spPr>
              <a:xfrm>
                <a:off x="2048182" y="3967172"/>
                <a:ext cx="850573" cy="470687"/>
              </a:xfrm>
              <a:custGeom>
                <a:rect b="b" l="l" r="r" t="t"/>
                <a:pathLst>
                  <a:path extrusionOk="0" h="10160" w="18360">
                    <a:moveTo>
                      <a:pt x="14749" y="1"/>
                    </a:moveTo>
                    <a:lnTo>
                      <a:pt x="14210" y="539"/>
                    </a:lnTo>
                    <a:cubicBezTo>
                      <a:pt x="12252" y="2497"/>
                      <a:pt x="9682" y="3477"/>
                      <a:pt x="7110" y="3477"/>
                    </a:cubicBezTo>
                    <a:cubicBezTo>
                      <a:pt x="4538" y="3477"/>
                      <a:pt x="1965" y="2497"/>
                      <a:pt x="1" y="539"/>
                    </a:cubicBezTo>
                    <a:lnTo>
                      <a:pt x="1" y="9877"/>
                    </a:lnTo>
                    <a:cubicBezTo>
                      <a:pt x="1861" y="8023"/>
                      <a:pt x="4294" y="7096"/>
                      <a:pt x="6725" y="7096"/>
                    </a:cubicBezTo>
                    <a:cubicBezTo>
                      <a:pt x="9156" y="7096"/>
                      <a:pt x="11585" y="8023"/>
                      <a:pt x="13440" y="9877"/>
                    </a:cubicBezTo>
                    <a:lnTo>
                      <a:pt x="13721" y="10159"/>
                    </a:lnTo>
                    <a:lnTo>
                      <a:pt x="18360" y="6610"/>
                    </a:lnTo>
                    <a:lnTo>
                      <a:pt x="1474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54" name="Google Shape;1354;p23"/>
            <p:cNvGrpSpPr/>
            <p:nvPr/>
          </p:nvGrpSpPr>
          <p:grpSpPr>
            <a:xfrm>
              <a:off x="-957706" y="4601944"/>
              <a:ext cx="4057391" cy="1467678"/>
              <a:chOff x="1495900" y="4012389"/>
              <a:chExt cx="1693755" cy="612681"/>
            </a:xfrm>
          </p:grpSpPr>
          <p:sp>
            <p:nvSpPr>
              <p:cNvPr id="1355" name="Google Shape;1355;p23"/>
              <p:cNvSpPr/>
              <p:nvPr/>
            </p:nvSpPr>
            <p:spPr>
              <a:xfrm>
                <a:off x="1787353" y="4077202"/>
                <a:ext cx="850017" cy="471197"/>
              </a:xfrm>
              <a:custGeom>
                <a:rect b="b" l="l" r="r" t="t"/>
                <a:pathLst>
                  <a:path extrusionOk="0" h="10171" w="18348">
                    <a:moveTo>
                      <a:pt x="3599" y="0"/>
                    </a:moveTo>
                    <a:lnTo>
                      <a:pt x="1" y="6609"/>
                    </a:lnTo>
                    <a:lnTo>
                      <a:pt x="4627" y="10170"/>
                    </a:lnTo>
                    <a:lnTo>
                      <a:pt x="4908" y="9889"/>
                    </a:lnTo>
                    <a:cubicBezTo>
                      <a:pt x="6763" y="8035"/>
                      <a:pt x="9195" y="7108"/>
                      <a:pt x="11628" y="7108"/>
                    </a:cubicBezTo>
                    <a:cubicBezTo>
                      <a:pt x="14061" y="7108"/>
                      <a:pt x="16493" y="8035"/>
                      <a:pt x="18347" y="9889"/>
                    </a:cubicBezTo>
                    <a:lnTo>
                      <a:pt x="18347" y="539"/>
                    </a:lnTo>
                    <a:cubicBezTo>
                      <a:pt x="16383" y="2503"/>
                      <a:pt x="13813" y="3485"/>
                      <a:pt x="11242" y="3485"/>
                    </a:cubicBezTo>
                    <a:cubicBezTo>
                      <a:pt x="8672" y="3485"/>
                      <a:pt x="6102" y="2503"/>
                      <a:pt x="4138" y="539"/>
                    </a:cubicBezTo>
                    <a:lnTo>
                      <a:pt x="35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56" name="Google Shape;1356;p23"/>
              <p:cNvGrpSpPr/>
              <p:nvPr/>
            </p:nvGrpSpPr>
            <p:grpSpPr>
              <a:xfrm>
                <a:off x="1495900" y="4012389"/>
                <a:ext cx="1693755" cy="612681"/>
                <a:chOff x="1495900" y="4012389"/>
                <a:chExt cx="1693755" cy="612681"/>
              </a:xfrm>
            </p:grpSpPr>
            <p:sp>
              <p:nvSpPr>
                <p:cNvPr id="1357" name="Google Shape;1357;p23"/>
                <p:cNvSpPr/>
                <p:nvPr/>
              </p:nvSpPr>
              <p:spPr>
                <a:xfrm>
                  <a:off x="2517721" y="4012389"/>
                  <a:ext cx="671934" cy="612681"/>
                </a:xfrm>
                <a:custGeom>
                  <a:rect b="b" l="l" r="r" t="t"/>
                  <a:pathLst>
                    <a:path extrusionOk="0" h="13225" w="14504">
                      <a:moveTo>
                        <a:pt x="7258" y="0"/>
                      </a:moveTo>
                      <a:cubicBezTo>
                        <a:pt x="5566" y="0"/>
                        <a:pt x="3874" y="646"/>
                        <a:pt x="2582" y="1938"/>
                      </a:cubicBezTo>
                      <a:cubicBezTo>
                        <a:pt x="0" y="4520"/>
                        <a:pt x="0" y="8705"/>
                        <a:pt x="2582" y="11288"/>
                      </a:cubicBezTo>
                      <a:cubicBezTo>
                        <a:pt x="3874" y="12579"/>
                        <a:pt x="5566" y="13225"/>
                        <a:pt x="7258" y="13225"/>
                      </a:cubicBezTo>
                      <a:cubicBezTo>
                        <a:pt x="8950" y="13225"/>
                        <a:pt x="10642" y="12579"/>
                        <a:pt x="11933" y="11288"/>
                      </a:cubicBezTo>
                      <a:cubicBezTo>
                        <a:pt x="14503" y="8705"/>
                        <a:pt x="14503" y="4520"/>
                        <a:pt x="11933" y="1938"/>
                      </a:cubicBezTo>
                      <a:cubicBezTo>
                        <a:pt x="10642" y="646"/>
                        <a:pt x="8950" y="0"/>
                        <a:pt x="725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8" name="Google Shape;1358;p23"/>
                <p:cNvSpPr/>
                <p:nvPr/>
              </p:nvSpPr>
              <p:spPr>
                <a:xfrm>
                  <a:off x="1495900" y="4012389"/>
                  <a:ext cx="671934" cy="612681"/>
                </a:xfrm>
                <a:custGeom>
                  <a:rect b="b" l="l" r="r" t="t"/>
                  <a:pathLst>
                    <a:path extrusionOk="0" h="13225" w="14504">
                      <a:moveTo>
                        <a:pt x="7257" y="0"/>
                      </a:moveTo>
                      <a:cubicBezTo>
                        <a:pt x="5567" y="0"/>
                        <a:pt x="3874" y="646"/>
                        <a:pt x="2583" y="1938"/>
                      </a:cubicBezTo>
                      <a:cubicBezTo>
                        <a:pt x="1" y="4520"/>
                        <a:pt x="1" y="8705"/>
                        <a:pt x="2583" y="11288"/>
                      </a:cubicBezTo>
                      <a:cubicBezTo>
                        <a:pt x="3874" y="12579"/>
                        <a:pt x="5567" y="13225"/>
                        <a:pt x="7257" y="13225"/>
                      </a:cubicBezTo>
                      <a:cubicBezTo>
                        <a:pt x="8948" y="13225"/>
                        <a:pt x="10637" y="12579"/>
                        <a:pt x="11922" y="11288"/>
                      </a:cubicBezTo>
                      <a:cubicBezTo>
                        <a:pt x="14504" y="8705"/>
                        <a:pt x="14504" y="4520"/>
                        <a:pt x="11922" y="1938"/>
                      </a:cubicBezTo>
                      <a:cubicBezTo>
                        <a:pt x="10637" y="646"/>
                        <a:pt x="8948" y="0"/>
                        <a:pt x="725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9" name="Google Shape;1359;p23"/>
                <p:cNvSpPr/>
                <p:nvPr/>
              </p:nvSpPr>
              <p:spPr>
                <a:xfrm>
                  <a:off x="2048182" y="4077202"/>
                  <a:ext cx="850573" cy="471197"/>
                </a:xfrm>
                <a:custGeom>
                  <a:rect b="b" l="l" r="r" t="t"/>
                  <a:pathLst>
                    <a:path extrusionOk="0" h="10171" w="18360">
                      <a:moveTo>
                        <a:pt x="14749" y="0"/>
                      </a:moveTo>
                      <a:lnTo>
                        <a:pt x="14210" y="539"/>
                      </a:lnTo>
                      <a:cubicBezTo>
                        <a:pt x="12252" y="2503"/>
                        <a:pt x="9682" y="3485"/>
                        <a:pt x="7110" y="3485"/>
                      </a:cubicBezTo>
                      <a:cubicBezTo>
                        <a:pt x="4538" y="3485"/>
                        <a:pt x="1965" y="2503"/>
                        <a:pt x="1" y="539"/>
                      </a:cubicBezTo>
                      <a:lnTo>
                        <a:pt x="1" y="9889"/>
                      </a:lnTo>
                      <a:cubicBezTo>
                        <a:pt x="1861" y="8035"/>
                        <a:pt x="4294" y="7108"/>
                        <a:pt x="6725" y="7108"/>
                      </a:cubicBezTo>
                      <a:cubicBezTo>
                        <a:pt x="9156" y="7108"/>
                        <a:pt x="11585" y="8035"/>
                        <a:pt x="13440" y="9889"/>
                      </a:cubicBezTo>
                      <a:lnTo>
                        <a:pt x="13721" y="10170"/>
                      </a:lnTo>
                      <a:lnTo>
                        <a:pt x="18360" y="6609"/>
                      </a:lnTo>
                      <a:lnTo>
                        <a:pt x="1474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360" name="Google Shape;1360;p23"/>
          <p:cNvGrpSpPr/>
          <p:nvPr/>
        </p:nvGrpSpPr>
        <p:grpSpPr>
          <a:xfrm rot="5400000">
            <a:off x="-791218" y="3296644"/>
            <a:ext cx="1805449" cy="2078187"/>
            <a:chOff x="5281957" y="3012294"/>
            <a:chExt cx="1805449" cy="2078187"/>
          </a:xfrm>
        </p:grpSpPr>
        <p:sp>
          <p:nvSpPr>
            <p:cNvPr id="1361" name="Google Shape;1361;p23"/>
            <p:cNvSpPr/>
            <p:nvPr/>
          </p:nvSpPr>
          <p:spPr>
            <a:xfrm>
              <a:off x="6134772" y="3387695"/>
              <a:ext cx="852287" cy="852241"/>
            </a:xfrm>
            <a:custGeom>
              <a:rect b="b" l="l" r="r" t="t"/>
              <a:pathLst>
                <a:path extrusionOk="0" h="18396" w="18397">
                  <a:moveTo>
                    <a:pt x="9192" y="0"/>
                  </a:moveTo>
                  <a:cubicBezTo>
                    <a:pt x="4113" y="0"/>
                    <a:pt x="0" y="4112"/>
                    <a:pt x="0" y="9191"/>
                  </a:cubicBezTo>
                  <a:cubicBezTo>
                    <a:pt x="0" y="14271"/>
                    <a:pt x="4113" y="18395"/>
                    <a:pt x="9192" y="18395"/>
                  </a:cubicBezTo>
                  <a:cubicBezTo>
                    <a:pt x="14284" y="18395"/>
                    <a:pt x="18396" y="14271"/>
                    <a:pt x="18396" y="9191"/>
                  </a:cubicBezTo>
                  <a:cubicBezTo>
                    <a:pt x="18396" y="4112"/>
                    <a:pt x="14284" y="0"/>
                    <a:pt x="9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23"/>
            <p:cNvSpPr/>
            <p:nvPr/>
          </p:nvSpPr>
          <p:spPr>
            <a:xfrm>
              <a:off x="6134772" y="3012294"/>
              <a:ext cx="852287" cy="801234"/>
            </a:xfrm>
            <a:custGeom>
              <a:rect b="b" l="l" r="r" t="t"/>
              <a:pathLst>
                <a:path extrusionOk="0" h="17295" w="18397">
                  <a:moveTo>
                    <a:pt x="9192" y="1"/>
                  </a:moveTo>
                  <a:cubicBezTo>
                    <a:pt x="9192" y="4468"/>
                    <a:pt x="5569" y="8103"/>
                    <a:pt x="1102" y="8103"/>
                  </a:cubicBezTo>
                  <a:lnTo>
                    <a:pt x="0" y="8103"/>
                  </a:lnTo>
                  <a:lnTo>
                    <a:pt x="0" y="17294"/>
                  </a:lnTo>
                  <a:lnTo>
                    <a:pt x="18396" y="17294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23"/>
            <p:cNvSpPr/>
            <p:nvPr/>
          </p:nvSpPr>
          <p:spPr>
            <a:xfrm>
              <a:off x="5708365" y="3762446"/>
              <a:ext cx="852287" cy="852287"/>
            </a:xfrm>
            <a:custGeom>
              <a:rect b="b" l="l" r="r" t="t"/>
              <a:pathLst>
                <a:path extrusionOk="0" h="18397" w="18397">
                  <a:moveTo>
                    <a:pt x="9204" y="1"/>
                  </a:moveTo>
                  <a:cubicBezTo>
                    <a:pt x="4125" y="1"/>
                    <a:pt x="0" y="4126"/>
                    <a:pt x="0" y="9205"/>
                  </a:cubicBezTo>
                  <a:cubicBezTo>
                    <a:pt x="0" y="14285"/>
                    <a:pt x="4125" y="18397"/>
                    <a:pt x="9204" y="18397"/>
                  </a:cubicBezTo>
                  <a:cubicBezTo>
                    <a:pt x="14284" y="18397"/>
                    <a:pt x="18396" y="14285"/>
                    <a:pt x="18396" y="9205"/>
                  </a:cubicBezTo>
                  <a:cubicBezTo>
                    <a:pt x="18396" y="4126"/>
                    <a:pt x="14284" y="1"/>
                    <a:pt x="92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3"/>
            <p:cNvSpPr/>
            <p:nvPr/>
          </p:nvSpPr>
          <p:spPr>
            <a:xfrm>
              <a:off x="5708365" y="3387695"/>
              <a:ext cx="852287" cy="801188"/>
            </a:xfrm>
            <a:custGeom>
              <a:rect b="b" l="l" r="r" t="t"/>
              <a:pathLst>
                <a:path extrusionOk="0" h="17294" w="18397">
                  <a:moveTo>
                    <a:pt x="9204" y="0"/>
                  </a:moveTo>
                  <a:cubicBezTo>
                    <a:pt x="9204" y="4467"/>
                    <a:pt x="5581" y="8090"/>
                    <a:pt x="1102" y="8090"/>
                  </a:cubicBezTo>
                  <a:lnTo>
                    <a:pt x="0" y="8090"/>
                  </a:lnTo>
                  <a:lnTo>
                    <a:pt x="0" y="17294"/>
                  </a:lnTo>
                  <a:lnTo>
                    <a:pt x="18396" y="1729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3"/>
            <p:cNvSpPr/>
            <p:nvPr/>
          </p:nvSpPr>
          <p:spPr>
            <a:xfrm>
              <a:off x="5281957" y="4137290"/>
              <a:ext cx="852843" cy="852843"/>
            </a:xfrm>
            <a:custGeom>
              <a:rect b="b" l="l" r="r" t="t"/>
              <a:pathLst>
                <a:path extrusionOk="0" h="18409" w="18409">
                  <a:moveTo>
                    <a:pt x="9204" y="0"/>
                  </a:moveTo>
                  <a:cubicBezTo>
                    <a:pt x="4125" y="0"/>
                    <a:pt x="0" y="4125"/>
                    <a:pt x="0" y="9204"/>
                  </a:cubicBezTo>
                  <a:cubicBezTo>
                    <a:pt x="0" y="14283"/>
                    <a:pt x="4125" y="18408"/>
                    <a:pt x="9204" y="18408"/>
                  </a:cubicBezTo>
                  <a:cubicBezTo>
                    <a:pt x="14284" y="18408"/>
                    <a:pt x="18408" y="14283"/>
                    <a:pt x="18408" y="9204"/>
                  </a:cubicBezTo>
                  <a:cubicBezTo>
                    <a:pt x="18408" y="4125"/>
                    <a:pt x="14284" y="0"/>
                    <a:pt x="92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3"/>
            <p:cNvSpPr/>
            <p:nvPr/>
          </p:nvSpPr>
          <p:spPr>
            <a:xfrm>
              <a:off x="5281957" y="3762446"/>
              <a:ext cx="852843" cy="801280"/>
            </a:xfrm>
            <a:custGeom>
              <a:rect b="b" l="l" r="r" t="t"/>
              <a:pathLst>
                <a:path extrusionOk="0" h="17296" w="18409">
                  <a:moveTo>
                    <a:pt x="9204" y="1"/>
                  </a:moveTo>
                  <a:cubicBezTo>
                    <a:pt x="9204" y="319"/>
                    <a:pt x="9192" y="637"/>
                    <a:pt x="9155" y="944"/>
                  </a:cubicBezTo>
                  <a:cubicBezTo>
                    <a:pt x="8690" y="4970"/>
                    <a:pt x="5263" y="8091"/>
                    <a:pt x="1114" y="8091"/>
                  </a:cubicBezTo>
                  <a:lnTo>
                    <a:pt x="0" y="8091"/>
                  </a:lnTo>
                  <a:lnTo>
                    <a:pt x="0" y="17295"/>
                  </a:lnTo>
                  <a:lnTo>
                    <a:pt x="18408" y="17295"/>
                  </a:lnTo>
                  <a:lnTo>
                    <a:pt x="184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67" name="Google Shape;1367;p23"/>
            <p:cNvGrpSpPr/>
            <p:nvPr/>
          </p:nvGrpSpPr>
          <p:grpSpPr>
            <a:xfrm>
              <a:off x="5382351" y="3112642"/>
              <a:ext cx="1705056" cy="1977839"/>
              <a:chOff x="5382351" y="3112642"/>
              <a:chExt cx="1705056" cy="1977839"/>
            </a:xfrm>
          </p:grpSpPr>
          <p:sp>
            <p:nvSpPr>
              <p:cNvPr id="1368" name="Google Shape;1368;p23"/>
              <p:cNvSpPr/>
              <p:nvPr/>
            </p:nvSpPr>
            <p:spPr>
              <a:xfrm>
                <a:off x="6235120" y="3487996"/>
                <a:ext cx="852287" cy="852333"/>
              </a:xfrm>
              <a:custGeom>
                <a:rect b="b" l="l" r="r" t="t"/>
                <a:pathLst>
                  <a:path extrusionOk="0" h="18398" w="18397">
                    <a:moveTo>
                      <a:pt x="9192" y="1"/>
                    </a:moveTo>
                    <a:cubicBezTo>
                      <a:pt x="4113" y="1"/>
                      <a:pt x="1" y="4113"/>
                      <a:pt x="1" y="9193"/>
                    </a:cubicBezTo>
                    <a:cubicBezTo>
                      <a:pt x="1" y="14285"/>
                      <a:pt x="4113" y="18397"/>
                      <a:pt x="9192" y="18397"/>
                    </a:cubicBezTo>
                    <a:cubicBezTo>
                      <a:pt x="14284" y="18397"/>
                      <a:pt x="18396" y="14285"/>
                      <a:pt x="18396" y="9193"/>
                    </a:cubicBezTo>
                    <a:cubicBezTo>
                      <a:pt x="18396" y="4113"/>
                      <a:pt x="14284" y="1"/>
                      <a:pt x="91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23"/>
              <p:cNvSpPr/>
              <p:nvPr/>
            </p:nvSpPr>
            <p:spPr>
              <a:xfrm>
                <a:off x="6235120" y="3112642"/>
                <a:ext cx="852287" cy="801280"/>
              </a:xfrm>
              <a:custGeom>
                <a:rect b="b" l="l" r="r" t="t"/>
                <a:pathLst>
                  <a:path extrusionOk="0" h="17296" w="18397">
                    <a:moveTo>
                      <a:pt x="9205" y="1"/>
                    </a:moveTo>
                    <a:cubicBezTo>
                      <a:pt x="9205" y="4480"/>
                      <a:pt x="5569" y="8103"/>
                      <a:pt x="1102" y="8103"/>
                    </a:cubicBezTo>
                    <a:lnTo>
                      <a:pt x="1" y="8103"/>
                    </a:lnTo>
                    <a:lnTo>
                      <a:pt x="1" y="17295"/>
                    </a:lnTo>
                    <a:lnTo>
                      <a:pt x="18396" y="17295"/>
                    </a:lnTo>
                    <a:lnTo>
                      <a:pt x="183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Google Shape;1370;p23"/>
              <p:cNvSpPr/>
              <p:nvPr/>
            </p:nvSpPr>
            <p:spPr>
              <a:xfrm>
                <a:off x="5808712" y="3862840"/>
                <a:ext cx="852287" cy="852843"/>
              </a:xfrm>
              <a:custGeom>
                <a:rect b="b" l="l" r="r" t="t"/>
                <a:pathLst>
                  <a:path extrusionOk="0" h="18409" w="18397">
                    <a:moveTo>
                      <a:pt x="9205" y="1"/>
                    </a:moveTo>
                    <a:cubicBezTo>
                      <a:pt x="4125" y="1"/>
                      <a:pt x="1" y="4125"/>
                      <a:pt x="1" y="9205"/>
                    </a:cubicBezTo>
                    <a:cubicBezTo>
                      <a:pt x="1" y="14283"/>
                      <a:pt x="4125" y="18409"/>
                      <a:pt x="9205" y="18409"/>
                    </a:cubicBezTo>
                    <a:cubicBezTo>
                      <a:pt x="14284" y="18409"/>
                      <a:pt x="18396" y="14283"/>
                      <a:pt x="18396" y="9205"/>
                    </a:cubicBezTo>
                    <a:cubicBezTo>
                      <a:pt x="18396" y="4125"/>
                      <a:pt x="14284" y="1"/>
                      <a:pt x="92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" name="Google Shape;1371;p23"/>
              <p:cNvSpPr/>
              <p:nvPr/>
            </p:nvSpPr>
            <p:spPr>
              <a:xfrm>
                <a:off x="5808712" y="3487996"/>
                <a:ext cx="852843" cy="801280"/>
              </a:xfrm>
              <a:custGeom>
                <a:rect b="b" l="l" r="r" t="t"/>
                <a:pathLst>
                  <a:path extrusionOk="0" h="17296" w="18409">
                    <a:moveTo>
                      <a:pt x="9205" y="1"/>
                    </a:moveTo>
                    <a:cubicBezTo>
                      <a:pt x="9205" y="4469"/>
                      <a:pt x="5582" y="8092"/>
                      <a:pt x="1103" y="8092"/>
                    </a:cubicBezTo>
                    <a:lnTo>
                      <a:pt x="1" y="8092"/>
                    </a:lnTo>
                    <a:lnTo>
                      <a:pt x="1" y="17296"/>
                    </a:lnTo>
                    <a:lnTo>
                      <a:pt x="18409" y="17296"/>
                    </a:lnTo>
                    <a:lnTo>
                      <a:pt x="1840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Google Shape;1372;p23"/>
              <p:cNvSpPr/>
              <p:nvPr/>
            </p:nvSpPr>
            <p:spPr>
              <a:xfrm>
                <a:off x="5382351" y="4238240"/>
                <a:ext cx="852797" cy="852241"/>
              </a:xfrm>
              <a:custGeom>
                <a:rect b="b" l="l" r="r" t="t"/>
                <a:pathLst>
                  <a:path extrusionOk="0" h="18396" w="18408">
                    <a:moveTo>
                      <a:pt x="9204" y="0"/>
                    </a:moveTo>
                    <a:cubicBezTo>
                      <a:pt x="4124" y="0"/>
                      <a:pt x="0" y="4112"/>
                      <a:pt x="0" y="9191"/>
                    </a:cubicBezTo>
                    <a:cubicBezTo>
                      <a:pt x="0" y="14271"/>
                      <a:pt x="4124" y="18395"/>
                      <a:pt x="9204" y="18395"/>
                    </a:cubicBezTo>
                    <a:cubicBezTo>
                      <a:pt x="14283" y="18395"/>
                      <a:pt x="18408" y="14271"/>
                      <a:pt x="18408" y="9191"/>
                    </a:cubicBezTo>
                    <a:cubicBezTo>
                      <a:pt x="18408" y="4112"/>
                      <a:pt x="14283" y="0"/>
                      <a:pt x="92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23"/>
              <p:cNvSpPr/>
              <p:nvPr/>
            </p:nvSpPr>
            <p:spPr>
              <a:xfrm>
                <a:off x="5382351" y="3862840"/>
                <a:ext cx="852797" cy="801234"/>
              </a:xfrm>
              <a:custGeom>
                <a:rect b="b" l="l" r="r" t="t"/>
                <a:pathLst>
                  <a:path extrusionOk="0" h="17295" w="18408">
                    <a:moveTo>
                      <a:pt x="9204" y="1"/>
                    </a:moveTo>
                    <a:cubicBezTo>
                      <a:pt x="9204" y="319"/>
                      <a:pt x="9191" y="637"/>
                      <a:pt x="9155" y="943"/>
                    </a:cubicBezTo>
                    <a:cubicBezTo>
                      <a:pt x="8690" y="4970"/>
                      <a:pt x="5263" y="8103"/>
                      <a:pt x="1113" y="8103"/>
                    </a:cubicBezTo>
                    <a:lnTo>
                      <a:pt x="0" y="8103"/>
                    </a:lnTo>
                    <a:lnTo>
                      <a:pt x="0" y="17294"/>
                    </a:lnTo>
                    <a:lnTo>
                      <a:pt x="18408" y="17294"/>
                    </a:lnTo>
                    <a:lnTo>
                      <a:pt x="1840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74" name="Google Shape;1374;p23"/>
          <p:cNvSpPr txBox="1"/>
          <p:nvPr>
            <p:ph idx="3" type="subTitle"/>
          </p:nvPr>
        </p:nvSpPr>
        <p:spPr>
          <a:xfrm>
            <a:off x="2238150" y="2454325"/>
            <a:ext cx="2179200" cy="34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b="1" sz="2000">
                <a:latin typeface="Spline Sans Mono"/>
                <a:ea typeface="Spline Sans Mono"/>
                <a:cs typeface="Spline Sans Mono"/>
                <a:sym typeface="Spline Sans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9pPr>
          </a:lstStyle>
          <a:p/>
        </p:txBody>
      </p:sp>
      <p:sp>
        <p:nvSpPr>
          <p:cNvPr id="1375" name="Google Shape;1375;p23"/>
          <p:cNvSpPr txBox="1"/>
          <p:nvPr>
            <p:ph idx="4" type="subTitle"/>
          </p:nvPr>
        </p:nvSpPr>
        <p:spPr>
          <a:xfrm>
            <a:off x="2238150" y="2691514"/>
            <a:ext cx="21792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76" name="Google Shape;1376;p23"/>
          <p:cNvSpPr txBox="1"/>
          <p:nvPr>
            <p:ph idx="5" type="subTitle"/>
          </p:nvPr>
        </p:nvSpPr>
        <p:spPr>
          <a:xfrm>
            <a:off x="2238150" y="3562975"/>
            <a:ext cx="2179200" cy="34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b="1" sz="2000">
                <a:latin typeface="Spline Sans Mono"/>
                <a:ea typeface="Spline Sans Mono"/>
                <a:cs typeface="Spline Sans Mono"/>
                <a:sym typeface="Spline Sans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9pPr>
          </a:lstStyle>
          <a:p/>
        </p:txBody>
      </p:sp>
      <p:sp>
        <p:nvSpPr>
          <p:cNvPr id="1377" name="Google Shape;1377;p23"/>
          <p:cNvSpPr txBox="1"/>
          <p:nvPr>
            <p:ph idx="6" type="subTitle"/>
          </p:nvPr>
        </p:nvSpPr>
        <p:spPr>
          <a:xfrm>
            <a:off x="2238150" y="3800164"/>
            <a:ext cx="21792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78" name="Google Shape;1378;p23"/>
          <p:cNvSpPr txBox="1"/>
          <p:nvPr>
            <p:ph idx="7" type="subTitle"/>
          </p:nvPr>
        </p:nvSpPr>
        <p:spPr>
          <a:xfrm>
            <a:off x="5744175" y="1345675"/>
            <a:ext cx="2179200" cy="34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b="1" sz="2000">
                <a:latin typeface="Spline Sans Mono"/>
                <a:ea typeface="Spline Sans Mono"/>
                <a:cs typeface="Spline Sans Mono"/>
                <a:sym typeface="Spline Sans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9pPr>
          </a:lstStyle>
          <a:p/>
        </p:txBody>
      </p:sp>
      <p:sp>
        <p:nvSpPr>
          <p:cNvPr id="1379" name="Google Shape;1379;p23"/>
          <p:cNvSpPr txBox="1"/>
          <p:nvPr>
            <p:ph idx="8" type="subTitle"/>
          </p:nvPr>
        </p:nvSpPr>
        <p:spPr>
          <a:xfrm>
            <a:off x="5744175" y="1582864"/>
            <a:ext cx="21792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80" name="Google Shape;1380;p23"/>
          <p:cNvSpPr txBox="1"/>
          <p:nvPr>
            <p:ph idx="9" type="subTitle"/>
          </p:nvPr>
        </p:nvSpPr>
        <p:spPr>
          <a:xfrm>
            <a:off x="5744175" y="2454325"/>
            <a:ext cx="2179200" cy="34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b="1" sz="2000">
                <a:latin typeface="Spline Sans Mono"/>
                <a:ea typeface="Spline Sans Mono"/>
                <a:cs typeface="Spline Sans Mono"/>
                <a:sym typeface="Spline Sans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9pPr>
          </a:lstStyle>
          <a:p/>
        </p:txBody>
      </p:sp>
      <p:sp>
        <p:nvSpPr>
          <p:cNvPr id="1381" name="Google Shape;1381;p23"/>
          <p:cNvSpPr txBox="1"/>
          <p:nvPr>
            <p:ph idx="13" type="subTitle"/>
          </p:nvPr>
        </p:nvSpPr>
        <p:spPr>
          <a:xfrm>
            <a:off x="5744175" y="2691514"/>
            <a:ext cx="21792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82" name="Google Shape;1382;p23"/>
          <p:cNvSpPr txBox="1"/>
          <p:nvPr>
            <p:ph idx="14" type="subTitle"/>
          </p:nvPr>
        </p:nvSpPr>
        <p:spPr>
          <a:xfrm>
            <a:off x="5744175" y="3562975"/>
            <a:ext cx="2179200" cy="34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b="1" sz="2000">
                <a:latin typeface="Spline Sans Mono"/>
                <a:ea typeface="Spline Sans Mono"/>
                <a:cs typeface="Spline Sans Mono"/>
                <a:sym typeface="Spline Sans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9pPr>
          </a:lstStyle>
          <a:p/>
        </p:txBody>
      </p:sp>
      <p:sp>
        <p:nvSpPr>
          <p:cNvPr id="1383" name="Google Shape;1383;p23"/>
          <p:cNvSpPr txBox="1"/>
          <p:nvPr>
            <p:ph idx="15" type="subTitle"/>
          </p:nvPr>
        </p:nvSpPr>
        <p:spPr>
          <a:xfrm>
            <a:off x="5744175" y="3800164"/>
            <a:ext cx="21792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_1"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5" name="Google Shape;1385;p24"/>
          <p:cNvGrpSpPr/>
          <p:nvPr/>
        </p:nvGrpSpPr>
        <p:grpSpPr>
          <a:xfrm>
            <a:off x="50" y="375475"/>
            <a:ext cx="9138600" cy="4782655"/>
            <a:chOff x="50" y="375475"/>
            <a:chExt cx="9138600" cy="4782655"/>
          </a:xfrm>
        </p:grpSpPr>
        <p:grpSp>
          <p:nvGrpSpPr>
            <p:cNvPr id="1386" name="Google Shape;1386;p24"/>
            <p:cNvGrpSpPr/>
            <p:nvPr/>
          </p:nvGrpSpPr>
          <p:grpSpPr>
            <a:xfrm>
              <a:off x="348425" y="375499"/>
              <a:ext cx="8447150" cy="4782632"/>
              <a:chOff x="348425" y="537175"/>
              <a:chExt cx="8447150" cy="4620900"/>
            </a:xfrm>
          </p:grpSpPr>
          <p:cxnSp>
            <p:nvCxnSpPr>
              <p:cNvPr id="1387" name="Google Shape;1387;p24"/>
              <p:cNvCxnSpPr/>
              <p:nvPr/>
            </p:nvCxnSpPr>
            <p:spPr>
              <a:xfrm>
                <a:off x="348425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8" name="Google Shape;1388;p24"/>
              <p:cNvCxnSpPr/>
              <p:nvPr/>
            </p:nvCxnSpPr>
            <p:spPr>
              <a:xfrm>
                <a:off x="732386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9" name="Google Shape;1389;p24"/>
              <p:cNvCxnSpPr/>
              <p:nvPr/>
            </p:nvCxnSpPr>
            <p:spPr>
              <a:xfrm>
                <a:off x="1116348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0" name="Google Shape;1390;p24"/>
              <p:cNvCxnSpPr/>
              <p:nvPr/>
            </p:nvCxnSpPr>
            <p:spPr>
              <a:xfrm>
                <a:off x="1500309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1" name="Google Shape;1391;p24"/>
              <p:cNvCxnSpPr/>
              <p:nvPr/>
            </p:nvCxnSpPr>
            <p:spPr>
              <a:xfrm>
                <a:off x="1884270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2" name="Google Shape;1392;p24"/>
              <p:cNvCxnSpPr/>
              <p:nvPr/>
            </p:nvCxnSpPr>
            <p:spPr>
              <a:xfrm>
                <a:off x="2268232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3" name="Google Shape;1393;p24"/>
              <p:cNvCxnSpPr/>
              <p:nvPr/>
            </p:nvCxnSpPr>
            <p:spPr>
              <a:xfrm>
                <a:off x="2652193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4" name="Google Shape;1394;p24"/>
              <p:cNvCxnSpPr/>
              <p:nvPr/>
            </p:nvCxnSpPr>
            <p:spPr>
              <a:xfrm>
                <a:off x="3036155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5" name="Google Shape;1395;p24"/>
              <p:cNvCxnSpPr/>
              <p:nvPr/>
            </p:nvCxnSpPr>
            <p:spPr>
              <a:xfrm>
                <a:off x="3420116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6" name="Google Shape;1396;p24"/>
              <p:cNvCxnSpPr/>
              <p:nvPr/>
            </p:nvCxnSpPr>
            <p:spPr>
              <a:xfrm>
                <a:off x="3804077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7" name="Google Shape;1397;p24"/>
              <p:cNvCxnSpPr/>
              <p:nvPr/>
            </p:nvCxnSpPr>
            <p:spPr>
              <a:xfrm>
                <a:off x="4188039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8" name="Google Shape;1398;p24"/>
              <p:cNvCxnSpPr/>
              <p:nvPr/>
            </p:nvCxnSpPr>
            <p:spPr>
              <a:xfrm>
                <a:off x="4572000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9" name="Google Shape;1399;p24"/>
              <p:cNvCxnSpPr/>
              <p:nvPr/>
            </p:nvCxnSpPr>
            <p:spPr>
              <a:xfrm>
                <a:off x="4955961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0" name="Google Shape;1400;p24"/>
              <p:cNvCxnSpPr/>
              <p:nvPr/>
            </p:nvCxnSpPr>
            <p:spPr>
              <a:xfrm>
                <a:off x="5339923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1" name="Google Shape;1401;p24"/>
              <p:cNvCxnSpPr/>
              <p:nvPr/>
            </p:nvCxnSpPr>
            <p:spPr>
              <a:xfrm>
                <a:off x="5723884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2" name="Google Shape;1402;p24"/>
              <p:cNvCxnSpPr/>
              <p:nvPr/>
            </p:nvCxnSpPr>
            <p:spPr>
              <a:xfrm>
                <a:off x="6107845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3" name="Google Shape;1403;p24"/>
              <p:cNvCxnSpPr/>
              <p:nvPr/>
            </p:nvCxnSpPr>
            <p:spPr>
              <a:xfrm>
                <a:off x="6491807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4" name="Google Shape;1404;p24"/>
              <p:cNvCxnSpPr/>
              <p:nvPr/>
            </p:nvCxnSpPr>
            <p:spPr>
              <a:xfrm>
                <a:off x="6875768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5" name="Google Shape;1405;p24"/>
              <p:cNvCxnSpPr/>
              <p:nvPr/>
            </p:nvCxnSpPr>
            <p:spPr>
              <a:xfrm>
                <a:off x="7259730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6" name="Google Shape;1406;p24"/>
              <p:cNvCxnSpPr/>
              <p:nvPr/>
            </p:nvCxnSpPr>
            <p:spPr>
              <a:xfrm>
                <a:off x="7643691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7" name="Google Shape;1407;p24"/>
              <p:cNvCxnSpPr/>
              <p:nvPr/>
            </p:nvCxnSpPr>
            <p:spPr>
              <a:xfrm>
                <a:off x="8027652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8" name="Google Shape;1408;p24"/>
              <p:cNvCxnSpPr/>
              <p:nvPr/>
            </p:nvCxnSpPr>
            <p:spPr>
              <a:xfrm>
                <a:off x="8411614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9" name="Google Shape;1409;p24"/>
              <p:cNvCxnSpPr/>
              <p:nvPr/>
            </p:nvCxnSpPr>
            <p:spPr>
              <a:xfrm>
                <a:off x="8795575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410" name="Google Shape;1410;p24"/>
            <p:cNvCxnSpPr/>
            <p:nvPr/>
          </p:nvCxnSpPr>
          <p:spPr>
            <a:xfrm rot="10800000">
              <a:off x="50" y="375475"/>
              <a:ext cx="91386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1" name="Google Shape;1411;p24"/>
            <p:cNvCxnSpPr/>
            <p:nvPr/>
          </p:nvCxnSpPr>
          <p:spPr>
            <a:xfrm rot="10800000">
              <a:off x="50" y="716701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2" name="Google Shape;1412;p24"/>
            <p:cNvCxnSpPr/>
            <p:nvPr/>
          </p:nvCxnSpPr>
          <p:spPr>
            <a:xfrm rot="10800000">
              <a:off x="50" y="1057927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3" name="Google Shape;1413;p24"/>
            <p:cNvCxnSpPr/>
            <p:nvPr/>
          </p:nvCxnSpPr>
          <p:spPr>
            <a:xfrm rot="10800000">
              <a:off x="50" y="1399153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4" name="Google Shape;1414;p24"/>
            <p:cNvCxnSpPr/>
            <p:nvPr/>
          </p:nvCxnSpPr>
          <p:spPr>
            <a:xfrm rot="10800000">
              <a:off x="50" y="1740379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5" name="Google Shape;1415;p24"/>
            <p:cNvCxnSpPr/>
            <p:nvPr/>
          </p:nvCxnSpPr>
          <p:spPr>
            <a:xfrm rot="10800000">
              <a:off x="50" y="2081605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6" name="Google Shape;1416;p24"/>
            <p:cNvCxnSpPr/>
            <p:nvPr/>
          </p:nvCxnSpPr>
          <p:spPr>
            <a:xfrm rot="10800000">
              <a:off x="50" y="2422831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7" name="Google Shape;1417;p24"/>
            <p:cNvCxnSpPr/>
            <p:nvPr/>
          </p:nvCxnSpPr>
          <p:spPr>
            <a:xfrm rot="10800000">
              <a:off x="50" y="2764057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8" name="Google Shape;1418;p24"/>
            <p:cNvCxnSpPr/>
            <p:nvPr/>
          </p:nvCxnSpPr>
          <p:spPr>
            <a:xfrm rot="10800000">
              <a:off x="50" y="3105283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9" name="Google Shape;1419;p24"/>
            <p:cNvCxnSpPr/>
            <p:nvPr/>
          </p:nvCxnSpPr>
          <p:spPr>
            <a:xfrm rot="10800000">
              <a:off x="50" y="3446509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0" name="Google Shape;1420;p24"/>
            <p:cNvCxnSpPr/>
            <p:nvPr/>
          </p:nvCxnSpPr>
          <p:spPr>
            <a:xfrm rot="10800000">
              <a:off x="50" y="3787735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1" name="Google Shape;1421;p24"/>
            <p:cNvCxnSpPr/>
            <p:nvPr/>
          </p:nvCxnSpPr>
          <p:spPr>
            <a:xfrm rot="10800000">
              <a:off x="50" y="4128961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2" name="Google Shape;1422;p24"/>
            <p:cNvCxnSpPr/>
            <p:nvPr/>
          </p:nvCxnSpPr>
          <p:spPr>
            <a:xfrm rot="10800000">
              <a:off x="50" y="4470187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3" name="Google Shape;1423;p24"/>
            <p:cNvCxnSpPr/>
            <p:nvPr/>
          </p:nvCxnSpPr>
          <p:spPr>
            <a:xfrm rot="10800000">
              <a:off x="50" y="4811413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24" name="Google Shape;1424;p24"/>
          <p:cNvSpPr txBox="1"/>
          <p:nvPr>
            <p:ph type="title"/>
          </p:nvPr>
        </p:nvSpPr>
        <p:spPr>
          <a:xfrm>
            <a:off x="720000" y="49448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25" name="Google Shape;1425;p24"/>
          <p:cNvSpPr txBox="1"/>
          <p:nvPr>
            <p:ph idx="1" type="subTitle"/>
          </p:nvPr>
        </p:nvSpPr>
        <p:spPr>
          <a:xfrm>
            <a:off x="2386175" y="1372100"/>
            <a:ext cx="3543300" cy="34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b="1" sz="2000">
                <a:latin typeface="Spline Sans Mono"/>
                <a:ea typeface="Spline Sans Mono"/>
                <a:cs typeface="Spline Sans Mono"/>
                <a:sym typeface="Spline Sans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9pPr>
          </a:lstStyle>
          <a:p/>
        </p:txBody>
      </p:sp>
      <p:sp>
        <p:nvSpPr>
          <p:cNvPr id="1426" name="Google Shape;1426;p24"/>
          <p:cNvSpPr txBox="1"/>
          <p:nvPr>
            <p:ph idx="2" type="subTitle"/>
          </p:nvPr>
        </p:nvSpPr>
        <p:spPr>
          <a:xfrm>
            <a:off x="2386175" y="1620275"/>
            <a:ext cx="354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1427" name="Google Shape;1427;p24"/>
          <p:cNvGrpSpPr/>
          <p:nvPr/>
        </p:nvGrpSpPr>
        <p:grpSpPr>
          <a:xfrm>
            <a:off x="8216100" y="119750"/>
            <a:ext cx="207900" cy="151275"/>
            <a:chOff x="192250" y="119750"/>
            <a:chExt cx="207900" cy="151275"/>
          </a:xfrm>
        </p:grpSpPr>
        <p:cxnSp>
          <p:nvCxnSpPr>
            <p:cNvPr id="1428" name="Google Shape;1428;p24"/>
            <p:cNvCxnSpPr/>
            <p:nvPr/>
          </p:nvCxnSpPr>
          <p:spPr>
            <a:xfrm>
              <a:off x="192250" y="119750"/>
              <a:ext cx="207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9" name="Google Shape;1429;p24"/>
            <p:cNvCxnSpPr/>
            <p:nvPr/>
          </p:nvCxnSpPr>
          <p:spPr>
            <a:xfrm>
              <a:off x="192250" y="195388"/>
              <a:ext cx="207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0" name="Google Shape;1430;p24"/>
            <p:cNvCxnSpPr/>
            <p:nvPr/>
          </p:nvCxnSpPr>
          <p:spPr>
            <a:xfrm>
              <a:off x="192250" y="271025"/>
              <a:ext cx="207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31" name="Google Shape;1431;p24"/>
          <p:cNvGrpSpPr/>
          <p:nvPr/>
        </p:nvGrpSpPr>
        <p:grpSpPr>
          <a:xfrm>
            <a:off x="5530257" y="4338367"/>
            <a:ext cx="4057391" cy="1731255"/>
            <a:chOff x="-957706" y="4338367"/>
            <a:chExt cx="4057391" cy="1731255"/>
          </a:xfrm>
        </p:grpSpPr>
        <p:grpSp>
          <p:nvGrpSpPr>
            <p:cNvPr id="1432" name="Google Shape;1432;p24"/>
            <p:cNvGrpSpPr/>
            <p:nvPr/>
          </p:nvGrpSpPr>
          <p:grpSpPr>
            <a:xfrm>
              <a:off x="-957706" y="4338367"/>
              <a:ext cx="4057391" cy="1466457"/>
              <a:chOff x="1495900" y="3902358"/>
              <a:chExt cx="1693755" cy="612172"/>
            </a:xfrm>
          </p:grpSpPr>
          <p:sp>
            <p:nvSpPr>
              <p:cNvPr id="1433" name="Google Shape;1433;p24"/>
              <p:cNvSpPr/>
              <p:nvPr/>
            </p:nvSpPr>
            <p:spPr>
              <a:xfrm>
                <a:off x="2517721" y="3902358"/>
                <a:ext cx="671934" cy="612172"/>
              </a:xfrm>
              <a:custGeom>
                <a:rect b="b" l="l" r="r" t="t"/>
                <a:pathLst>
                  <a:path extrusionOk="0" h="13214" w="14504">
                    <a:moveTo>
                      <a:pt x="7258" y="1"/>
                    </a:moveTo>
                    <a:cubicBezTo>
                      <a:pt x="5566" y="1"/>
                      <a:pt x="3874" y="647"/>
                      <a:pt x="2582" y="1938"/>
                    </a:cubicBezTo>
                    <a:cubicBezTo>
                      <a:pt x="0" y="4508"/>
                      <a:pt x="0" y="8694"/>
                      <a:pt x="2582" y="11276"/>
                    </a:cubicBezTo>
                    <a:cubicBezTo>
                      <a:pt x="3874" y="12568"/>
                      <a:pt x="5566" y="13214"/>
                      <a:pt x="7258" y="13214"/>
                    </a:cubicBezTo>
                    <a:cubicBezTo>
                      <a:pt x="8950" y="13214"/>
                      <a:pt x="10642" y="12568"/>
                      <a:pt x="11933" y="11276"/>
                    </a:cubicBezTo>
                    <a:cubicBezTo>
                      <a:pt x="14503" y="8694"/>
                      <a:pt x="14503" y="4508"/>
                      <a:pt x="11933" y="1938"/>
                    </a:cubicBezTo>
                    <a:cubicBezTo>
                      <a:pt x="10642" y="647"/>
                      <a:pt x="8950" y="1"/>
                      <a:pt x="7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4" name="Google Shape;1434;p24"/>
              <p:cNvSpPr/>
              <p:nvPr/>
            </p:nvSpPr>
            <p:spPr>
              <a:xfrm>
                <a:off x="1787353" y="3967172"/>
                <a:ext cx="850017" cy="470687"/>
              </a:xfrm>
              <a:custGeom>
                <a:rect b="b" l="l" r="r" t="t"/>
                <a:pathLst>
                  <a:path extrusionOk="0" h="10160" w="18348">
                    <a:moveTo>
                      <a:pt x="3599" y="1"/>
                    </a:moveTo>
                    <a:lnTo>
                      <a:pt x="1" y="6610"/>
                    </a:lnTo>
                    <a:lnTo>
                      <a:pt x="4627" y="10159"/>
                    </a:lnTo>
                    <a:lnTo>
                      <a:pt x="4908" y="9877"/>
                    </a:lnTo>
                    <a:cubicBezTo>
                      <a:pt x="6763" y="8023"/>
                      <a:pt x="9195" y="7096"/>
                      <a:pt x="11628" y="7096"/>
                    </a:cubicBezTo>
                    <a:cubicBezTo>
                      <a:pt x="14061" y="7096"/>
                      <a:pt x="16493" y="8023"/>
                      <a:pt x="18347" y="9877"/>
                    </a:cubicBezTo>
                    <a:lnTo>
                      <a:pt x="18347" y="539"/>
                    </a:lnTo>
                    <a:cubicBezTo>
                      <a:pt x="16383" y="2497"/>
                      <a:pt x="13813" y="3477"/>
                      <a:pt x="11242" y="3477"/>
                    </a:cubicBezTo>
                    <a:cubicBezTo>
                      <a:pt x="8672" y="3477"/>
                      <a:pt x="6102" y="2497"/>
                      <a:pt x="4138" y="539"/>
                    </a:cubicBezTo>
                    <a:lnTo>
                      <a:pt x="35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24"/>
              <p:cNvSpPr/>
              <p:nvPr/>
            </p:nvSpPr>
            <p:spPr>
              <a:xfrm>
                <a:off x="1495900" y="3902358"/>
                <a:ext cx="671934" cy="612172"/>
              </a:xfrm>
              <a:custGeom>
                <a:rect b="b" l="l" r="r" t="t"/>
                <a:pathLst>
                  <a:path extrusionOk="0" h="13214" w="14504">
                    <a:moveTo>
                      <a:pt x="7257" y="1"/>
                    </a:moveTo>
                    <a:cubicBezTo>
                      <a:pt x="5567" y="1"/>
                      <a:pt x="3874" y="647"/>
                      <a:pt x="2583" y="1938"/>
                    </a:cubicBezTo>
                    <a:cubicBezTo>
                      <a:pt x="1" y="4508"/>
                      <a:pt x="1" y="8694"/>
                      <a:pt x="2583" y="11276"/>
                    </a:cubicBezTo>
                    <a:cubicBezTo>
                      <a:pt x="3874" y="12568"/>
                      <a:pt x="5567" y="13214"/>
                      <a:pt x="7257" y="13214"/>
                    </a:cubicBezTo>
                    <a:cubicBezTo>
                      <a:pt x="8948" y="13214"/>
                      <a:pt x="10637" y="12568"/>
                      <a:pt x="11922" y="11276"/>
                    </a:cubicBezTo>
                    <a:cubicBezTo>
                      <a:pt x="14504" y="8694"/>
                      <a:pt x="14504" y="4508"/>
                      <a:pt x="11922" y="1938"/>
                    </a:cubicBezTo>
                    <a:cubicBezTo>
                      <a:pt x="10637" y="647"/>
                      <a:pt x="8948" y="1"/>
                      <a:pt x="7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24"/>
              <p:cNvSpPr/>
              <p:nvPr/>
            </p:nvSpPr>
            <p:spPr>
              <a:xfrm>
                <a:off x="2048182" y="3967172"/>
                <a:ext cx="850573" cy="470687"/>
              </a:xfrm>
              <a:custGeom>
                <a:rect b="b" l="l" r="r" t="t"/>
                <a:pathLst>
                  <a:path extrusionOk="0" h="10160" w="18360">
                    <a:moveTo>
                      <a:pt x="14749" y="1"/>
                    </a:moveTo>
                    <a:lnTo>
                      <a:pt x="14210" y="539"/>
                    </a:lnTo>
                    <a:cubicBezTo>
                      <a:pt x="12252" y="2497"/>
                      <a:pt x="9682" y="3477"/>
                      <a:pt x="7110" y="3477"/>
                    </a:cubicBezTo>
                    <a:cubicBezTo>
                      <a:pt x="4538" y="3477"/>
                      <a:pt x="1965" y="2497"/>
                      <a:pt x="1" y="539"/>
                    </a:cubicBezTo>
                    <a:lnTo>
                      <a:pt x="1" y="9877"/>
                    </a:lnTo>
                    <a:cubicBezTo>
                      <a:pt x="1861" y="8023"/>
                      <a:pt x="4294" y="7096"/>
                      <a:pt x="6725" y="7096"/>
                    </a:cubicBezTo>
                    <a:cubicBezTo>
                      <a:pt x="9156" y="7096"/>
                      <a:pt x="11585" y="8023"/>
                      <a:pt x="13440" y="9877"/>
                    </a:cubicBezTo>
                    <a:lnTo>
                      <a:pt x="13721" y="10159"/>
                    </a:lnTo>
                    <a:lnTo>
                      <a:pt x="18360" y="6610"/>
                    </a:lnTo>
                    <a:lnTo>
                      <a:pt x="1474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7" name="Google Shape;1437;p24"/>
            <p:cNvGrpSpPr/>
            <p:nvPr/>
          </p:nvGrpSpPr>
          <p:grpSpPr>
            <a:xfrm>
              <a:off x="-957706" y="4601944"/>
              <a:ext cx="4057391" cy="1467678"/>
              <a:chOff x="1495900" y="4012389"/>
              <a:chExt cx="1693755" cy="612681"/>
            </a:xfrm>
          </p:grpSpPr>
          <p:sp>
            <p:nvSpPr>
              <p:cNvPr id="1438" name="Google Shape;1438;p24"/>
              <p:cNvSpPr/>
              <p:nvPr/>
            </p:nvSpPr>
            <p:spPr>
              <a:xfrm>
                <a:off x="1787353" y="4077202"/>
                <a:ext cx="850017" cy="471197"/>
              </a:xfrm>
              <a:custGeom>
                <a:rect b="b" l="l" r="r" t="t"/>
                <a:pathLst>
                  <a:path extrusionOk="0" h="10171" w="18348">
                    <a:moveTo>
                      <a:pt x="3599" y="0"/>
                    </a:moveTo>
                    <a:lnTo>
                      <a:pt x="1" y="6609"/>
                    </a:lnTo>
                    <a:lnTo>
                      <a:pt x="4627" y="10170"/>
                    </a:lnTo>
                    <a:lnTo>
                      <a:pt x="4908" y="9889"/>
                    </a:lnTo>
                    <a:cubicBezTo>
                      <a:pt x="6763" y="8035"/>
                      <a:pt x="9195" y="7108"/>
                      <a:pt x="11628" y="7108"/>
                    </a:cubicBezTo>
                    <a:cubicBezTo>
                      <a:pt x="14061" y="7108"/>
                      <a:pt x="16493" y="8035"/>
                      <a:pt x="18347" y="9889"/>
                    </a:cubicBezTo>
                    <a:lnTo>
                      <a:pt x="18347" y="539"/>
                    </a:lnTo>
                    <a:cubicBezTo>
                      <a:pt x="16383" y="2503"/>
                      <a:pt x="13813" y="3485"/>
                      <a:pt x="11242" y="3485"/>
                    </a:cubicBezTo>
                    <a:cubicBezTo>
                      <a:pt x="8672" y="3485"/>
                      <a:pt x="6102" y="2503"/>
                      <a:pt x="4138" y="539"/>
                    </a:cubicBezTo>
                    <a:lnTo>
                      <a:pt x="35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39" name="Google Shape;1439;p24"/>
              <p:cNvGrpSpPr/>
              <p:nvPr/>
            </p:nvGrpSpPr>
            <p:grpSpPr>
              <a:xfrm>
                <a:off x="1495900" y="4012389"/>
                <a:ext cx="1693755" cy="612681"/>
                <a:chOff x="1495900" y="4012389"/>
                <a:chExt cx="1693755" cy="612681"/>
              </a:xfrm>
            </p:grpSpPr>
            <p:sp>
              <p:nvSpPr>
                <p:cNvPr id="1440" name="Google Shape;1440;p24"/>
                <p:cNvSpPr/>
                <p:nvPr/>
              </p:nvSpPr>
              <p:spPr>
                <a:xfrm>
                  <a:off x="2517721" y="4012389"/>
                  <a:ext cx="671934" cy="612681"/>
                </a:xfrm>
                <a:custGeom>
                  <a:rect b="b" l="l" r="r" t="t"/>
                  <a:pathLst>
                    <a:path extrusionOk="0" h="13225" w="14504">
                      <a:moveTo>
                        <a:pt x="7258" y="0"/>
                      </a:moveTo>
                      <a:cubicBezTo>
                        <a:pt x="5566" y="0"/>
                        <a:pt x="3874" y="646"/>
                        <a:pt x="2582" y="1938"/>
                      </a:cubicBezTo>
                      <a:cubicBezTo>
                        <a:pt x="0" y="4520"/>
                        <a:pt x="0" y="8705"/>
                        <a:pt x="2582" y="11288"/>
                      </a:cubicBezTo>
                      <a:cubicBezTo>
                        <a:pt x="3874" y="12579"/>
                        <a:pt x="5566" y="13225"/>
                        <a:pt x="7258" y="13225"/>
                      </a:cubicBezTo>
                      <a:cubicBezTo>
                        <a:pt x="8950" y="13225"/>
                        <a:pt x="10642" y="12579"/>
                        <a:pt x="11933" y="11288"/>
                      </a:cubicBezTo>
                      <a:cubicBezTo>
                        <a:pt x="14503" y="8705"/>
                        <a:pt x="14503" y="4520"/>
                        <a:pt x="11933" y="1938"/>
                      </a:cubicBezTo>
                      <a:cubicBezTo>
                        <a:pt x="10642" y="646"/>
                        <a:pt x="8950" y="0"/>
                        <a:pt x="725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1" name="Google Shape;1441;p24"/>
                <p:cNvSpPr/>
                <p:nvPr/>
              </p:nvSpPr>
              <p:spPr>
                <a:xfrm>
                  <a:off x="1495900" y="4012389"/>
                  <a:ext cx="671934" cy="612681"/>
                </a:xfrm>
                <a:custGeom>
                  <a:rect b="b" l="l" r="r" t="t"/>
                  <a:pathLst>
                    <a:path extrusionOk="0" h="13225" w="14504">
                      <a:moveTo>
                        <a:pt x="7257" y="0"/>
                      </a:moveTo>
                      <a:cubicBezTo>
                        <a:pt x="5567" y="0"/>
                        <a:pt x="3874" y="646"/>
                        <a:pt x="2583" y="1938"/>
                      </a:cubicBezTo>
                      <a:cubicBezTo>
                        <a:pt x="1" y="4520"/>
                        <a:pt x="1" y="8705"/>
                        <a:pt x="2583" y="11288"/>
                      </a:cubicBezTo>
                      <a:cubicBezTo>
                        <a:pt x="3874" y="12579"/>
                        <a:pt x="5567" y="13225"/>
                        <a:pt x="7257" y="13225"/>
                      </a:cubicBezTo>
                      <a:cubicBezTo>
                        <a:pt x="8948" y="13225"/>
                        <a:pt x="10637" y="12579"/>
                        <a:pt x="11922" y="11288"/>
                      </a:cubicBezTo>
                      <a:cubicBezTo>
                        <a:pt x="14504" y="8705"/>
                        <a:pt x="14504" y="4520"/>
                        <a:pt x="11922" y="1938"/>
                      </a:cubicBezTo>
                      <a:cubicBezTo>
                        <a:pt x="10637" y="646"/>
                        <a:pt x="8948" y="0"/>
                        <a:pt x="725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2" name="Google Shape;1442;p24"/>
                <p:cNvSpPr/>
                <p:nvPr/>
              </p:nvSpPr>
              <p:spPr>
                <a:xfrm>
                  <a:off x="2048182" y="4077202"/>
                  <a:ext cx="850573" cy="471197"/>
                </a:xfrm>
                <a:custGeom>
                  <a:rect b="b" l="l" r="r" t="t"/>
                  <a:pathLst>
                    <a:path extrusionOk="0" h="10171" w="18360">
                      <a:moveTo>
                        <a:pt x="14749" y="0"/>
                      </a:moveTo>
                      <a:lnTo>
                        <a:pt x="14210" y="539"/>
                      </a:lnTo>
                      <a:cubicBezTo>
                        <a:pt x="12252" y="2503"/>
                        <a:pt x="9682" y="3485"/>
                        <a:pt x="7110" y="3485"/>
                      </a:cubicBezTo>
                      <a:cubicBezTo>
                        <a:pt x="4538" y="3485"/>
                        <a:pt x="1965" y="2503"/>
                        <a:pt x="1" y="539"/>
                      </a:cubicBezTo>
                      <a:lnTo>
                        <a:pt x="1" y="9889"/>
                      </a:lnTo>
                      <a:cubicBezTo>
                        <a:pt x="1861" y="8035"/>
                        <a:pt x="4294" y="7108"/>
                        <a:pt x="6725" y="7108"/>
                      </a:cubicBezTo>
                      <a:cubicBezTo>
                        <a:pt x="9156" y="7108"/>
                        <a:pt x="11585" y="8035"/>
                        <a:pt x="13440" y="9889"/>
                      </a:cubicBezTo>
                      <a:lnTo>
                        <a:pt x="13721" y="10170"/>
                      </a:lnTo>
                      <a:lnTo>
                        <a:pt x="18360" y="6609"/>
                      </a:lnTo>
                      <a:lnTo>
                        <a:pt x="1474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443" name="Google Shape;1443;p24"/>
          <p:cNvSpPr txBox="1"/>
          <p:nvPr>
            <p:ph hasCustomPrompt="1" idx="3" type="title"/>
          </p:nvPr>
        </p:nvSpPr>
        <p:spPr>
          <a:xfrm>
            <a:off x="844325" y="1410725"/>
            <a:ext cx="1324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444" name="Google Shape;1444;p24"/>
          <p:cNvSpPr txBox="1"/>
          <p:nvPr>
            <p:ph idx="4" type="subTitle"/>
          </p:nvPr>
        </p:nvSpPr>
        <p:spPr>
          <a:xfrm>
            <a:off x="2386175" y="2452625"/>
            <a:ext cx="3543300" cy="34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b="1" sz="2000">
                <a:latin typeface="Spline Sans Mono"/>
                <a:ea typeface="Spline Sans Mono"/>
                <a:cs typeface="Spline Sans Mono"/>
                <a:sym typeface="Spline Sans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9pPr>
          </a:lstStyle>
          <a:p/>
        </p:txBody>
      </p:sp>
      <p:sp>
        <p:nvSpPr>
          <p:cNvPr id="1445" name="Google Shape;1445;p24"/>
          <p:cNvSpPr txBox="1"/>
          <p:nvPr>
            <p:ph idx="5" type="subTitle"/>
          </p:nvPr>
        </p:nvSpPr>
        <p:spPr>
          <a:xfrm>
            <a:off x="2386175" y="2700800"/>
            <a:ext cx="354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46" name="Google Shape;1446;p24"/>
          <p:cNvSpPr txBox="1"/>
          <p:nvPr>
            <p:ph hasCustomPrompt="1" idx="6" type="title"/>
          </p:nvPr>
        </p:nvSpPr>
        <p:spPr>
          <a:xfrm>
            <a:off x="844325" y="2529750"/>
            <a:ext cx="1324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447" name="Google Shape;1447;p24"/>
          <p:cNvSpPr txBox="1"/>
          <p:nvPr>
            <p:ph idx="7" type="subTitle"/>
          </p:nvPr>
        </p:nvSpPr>
        <p:spPr>
          <a:xfrm>
            <a:off x="2386175" y="3533150"/>
            <a:ext cx="3543300" cy="34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b="1" sz="2000">
                <a:latin typeface="Spline Sans Mono"/>
                <a:ea typeface="Spline Sans Mono"/>
                <a:cs typeface="Spline Sans Mono"/>
                <a:sym typeface="Spline Sans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9pPr>
          </a:lstStyle>
          <a:p/>
        </p:txBody>
      </p:sp>
      <p:sp>
        <p:nvSpPr>
          <p:cNvPr id="1448" name="Google Shape;1448;p24"/>
          <p:cNvSpPr txBox="1"/>
          <p:nvPr>
            <p:ph idx="8" type="subTitle"/>
          </p:nvPr>
        </p:nvSpPr>
        <p:spPr>
          <a:xfrm>
            <a:off x="2386175" y="3781325"/>
            <a:ext cx="354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49" name="Google Shape;1449;p24"/>
          <p:cNvSpPr txBox="1"/>
          <p:nvPr>
            <p:ph hasCustomPrompt="1" idx="9" type="title"/>
          </p:nvPr>
        </p:nvSpPr>
        <p:spPr>
          <a:xfrm>
            <a:off x="844325" y="3648775"/>
            <a:ext cx="1324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">
    <p:spTree>
      <p:nvGrpSpPr>
        <p:cNvPr id="1450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p25"/>
          <p:cNvSpPr txBox="1"/>
          <p:nvPr>
            <p:ph type="ctrTitle"/>
          </p:nvPr>
        </p:nvSpPr>
        <p:spPr>
          <a:xfrm>
            <a:off x="1648650" y="915075"/>
            <a:ext cx="5846700" cy="9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1452" name="Google Shape;1452;p25"/>
          <p:cNvGrpSpPr/>
          <p:nvPr/>
        </p:nvGrpSpPr>
        <p:grpSpPr>
          <a:xfrm>
            <a:off x="50" y="375475"/>
            <a:ext cx="9138600" cy="4782655"/>
            <a:chOff x="50" y="375475"/>
            <a:chExt cx="9138600" cy="4782655"/>
          </a:xfrm>
        </p:grpSpPr>
        <p:grpSp>
          <p:nvGrpSpPr>
            <p:cNvPr id="1453" name="Google Shape;1453;p25"/>
            <p:cNvGrpSpPr/>
            <p:nvPr/>
          </p:nvGrpSpPr>
          <p:grpSpPr>
            <a:xfrm>
              <a:off x="348425" y="375499"/>
              <a:ext cx="8447150" cy="4782632"/>
              <a:chOff x="348425" y="537175"/>
              <a:chExt cx="8447150" cy="4620900"/>
            </a:xfrm>
          </p:grpSpPr>
          <p:cxnSp>
            <p:nvCxnSpPr>
              <p:cNvPr id="1454" name="Google Shape;1454;p25"/>
              <p:cNvCxnSpPr/>
              <p:nvPr/>
            </p:nvCxnSpPr>
            <p:spPr>
              <a:xfrm>
                <a:off x="348425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55" name="Google Shape;1455;p25"/>
              <p:cNvCxnSpPr/>
              <p:nvPr/>
            </p:nvCxnSpPr>
            <p:spPr>
              <a:xfrm>
                <a:off x="732386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56" name="Google Shape;1456;p25"/>
              <p:cNvCxnSpPr/>
              <p:nvPr/>
            </p:nvCxnSpPr>
            <p:spPr>
              <a:xfrm>
                <a:off x="1116348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57" name="Google Shape;1457;p25"/>
              <p:cNvCxnSpPr/>
              <p:nvPr/>
            </p:nvCxnSpPr>
            <p:spPr>
              <a:xfrm>
                <a:off x="1500309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58" name="Google Shape;1458;p25"/>
              <p:cNvCxnSpPr/>
              <p:nvPr/>
            </p:nvCxnSpPr>
            <p:spPr>
              <a:xfrm>
                <a:off x="1884270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59" name="Google Shape;1459;p25"/>
              <p:cNvCxnSpPr/>
              <p:nvPr/>
            </p:nvCxnSpPr>
            <p:spPr>
              <a:xfrm>
                <a:off x="2268232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0" name="Google Shape;1460;p25"/>
              <p:cNvCxnSpPr/>
              <p:nvPr/>
            </p:nvCxnSpPr>
            <p:spPr>
              <a:xfrm>
                <a:off x="2652193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1" name="Google Shape;1461;p25"/>
              <p:cNvCxnSpPr/>
              <p:nvPr/>
            </p:nvCxnSpPr>
            <p:spPr>
              <a:xfrm>
                <a:off x="3036155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2" name="Google Shape;1462;p25"/>
              <p:cNvCxnSpPr/>
              <p:nvPr/>
            </p:nvCxnSpPr>
            <p:spPr>
              <a:xfrm>
                <a:off x="3420116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3" name="Google Shape;1463;p25"/>
              <p:cNvCxnSpPr/>
              <p:nvPr/>
            </p:nvCxnSpPr>
            <p:spPr>
              <a:xfrm>
                <a:off x="3804077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4" name="Google Shape;1464;p25"/>
              <p:cNvCxnSpPr/>
              <p:nvPr/>
            </p:nvCxnSpPr>
            <p:spPr>
              <a:xfrm>
                <a:off x="4188039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5" name="Google Shape;1465;p25"/>
              <p:cNvCxnSpPr/>
              <p:nvPr/>
            </p:nvCxnSpPr>
            <p:spPr>
              <a:xfrm>
                <a:off x="4572000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6" name="Google Shape;1466;p25"/>
              <p:cNvCxnSpPr/>
              <p:nvPr/>
            </p:nvCxnSpPr>
            <p:spPr>
              <a:xfrm>
                <a:off x="4955961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7" name="Google Shape;1467;p25"/>
              <p:cNvCxnSpPr/>
              <p:nvPr/>
            </p:nvCxnSpPr>
            <p:spPr>
              <a:xfrm>
                <a:off x="5339923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8" name="Google Shape;1468;p25"/>
              <p:cNvCxnSpPr/>
              <p:nvPr/>
            </p:nvCxnSpPr>
            <p:spPr>
              <a:xfrm>
                <a:off x="5723884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9" name="Google Shape;1469;p25"/>
              <p:cNvCxnSpPr/>
              <p:nvPr/>
            </p:nvCxnSpPr>
            <p:spPr>
              <a:xfrm>
                <a:off x="6107845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0" name="Google Shape;1470;p25"/>
              <p:cNvCxnSpPr/>
              <p:nvPr/>
            </p:nvCxnSpPr>
            <p:spPr>
              <a:xfrm>
                <a:off x="6491807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1" name="Google Shape;1471;p25"/>
              <p:cNvCxnSpPr/>
              <p:nvPr/>
            </p:nvCxnSpPr>
            <p:spPr>
              <a:xfrm>
                <a:off x="6875768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2" name="Google Shape;1472;p25"/>
              <p:cNvCxnSpPr/>
              <p:nvPr/>
            </p:nvCxnSpPr>
            <p:spPr>
              <a:xfrm>
                <a:off x="7259730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3" name="Google Shape;1473;p25"/>
              <p:cNvCxnSpPr/>
              <p:nvPr/>
            </p:nvCxnSpPr>
            <p:spPr>
              <a:xfrm>
                <a:off x="7643691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4" name="Google Shape;1474;p25"/>
              <p:cNvCxnSpPr/>
              <p:nvPr/>
            </p:nvCxnSpPr>
            <p:spPr>
              <a:xfrm>
                <a:off x="8027652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5" name="Google Shape;1475;p25"/>
              <p:cNvCxnSpPr/>
              <p:nvPr/>
            </p:nvCxnSpPr>
            <p:spPr>
              <a:xfrm>
                <a:off x="8411614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6" name="Google Shape;1476;p25"/>
              <p:cNvCxnSpPr/>
              <p:nvPr/>
            </p:nvCxnSpPr>
            <p:spPr>
              <a:xfrm>
                <a:off x="8795575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477" name="Google Shape;1477;p25"/>
            <p:cNvCxnSpPr/>
            <p:nvPr/>
          </p:nvCxnSpPr>
          <p:spPr>
            <a:xfrm rot="10800000">
              <a:off x="50" y="375475"/>
              <a:ext cx="91386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8" name="Google Shape;1478;p25"/>
            <p:cNvCxnSpPr/>
            <p:nvPr/>
          </p:nvCxnSpPr>
          <p:spPr>
            <a:xfrm rot="10800000">
              <a:off x="50" y="716701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9" name="Google Shape;1479;p25"/>
            <p:cNvCxnSpPr/>
            <p:nvPr/>
          </p:nvCxnSpPr>
          <p:spPr>
            <a:xfrm rot="10800000">
              <a:off x="50" y="1057927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0" name="Google Shape;1480;p25"/>
            <p:cNvCxnSpPr/>
            <p:nvPr/>
          </p:nvCxnSpPr>
          <p:spPr>
            <a:xfrm rot="10800000">
              <a:off x="50" y="1399153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1" name="Google Shape;1481;p25"/>
            <p:cNvCxnSpPr/>
            <p:nvPr/>
          </p:nvCxnSpPr>
          <p:spPr>
            <a:xfrm rot="10800000">
              <a:off x="50" y="1740379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2" name="Google Shape;1482;p25"/>
            <p:cNvCxnSpPr/>
            <p:nvPr/>
          </p:nvCxnSpPr>
          <p:spPr>
            <a:xfrm rot="10800000">
              <a:off x="50" y="2081605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3" name="Google Shape;1483;p25"/>
            <p:cNvCxnSpPr/>
            <p:nvPr/>
          </p:nvCxnSpPr>
          <p:spPr>
            <a:xfrm rot="10800000">
              <a:off x="50" y="2422831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4" name="Google Shape;1484;p25"/>
            <p:cNvCxnSpPr/>
            <p:nvPr/>
          </p:nvCxnSpPr>
          <p:spPr>
            <a:xfrm rot="10800000">
              <a:off x="50" y="2764057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5" name="Google Shape;1485;p25"/>
            <p:cNvCxnSpPr/>
            <p:nvPr/>
          </p:nvCxnSpPr>
          <p:spPr>
            <a:xfrm rot="10800000">
              <a:off x="50" y="3105283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6" name="Google Shape;1486;p25"/>
            <p:cNvCxnSpPr/>
            <p:nvPr/>
          </p:nvCxnSpPr>
          <p:spPr>
            <a:xfrm rot="10800000">
              <a:off x="50" y="3446509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7" name="Google Shape;1487;p25"/>
            <p:cNvCxnSpPr/>
            <p:nvPr/>
          </p:nvCxnSpPr>
          <p:spPr>
            <a:xfrm rot="10800000">
              <a:off x="50" y="3787735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8" name="Google Shape;1488;p25"/>
            <p:cNvCxnSpPr/>
            <p:nvPr/>
          </p:nvCxnSpPr>
          <p:spPr>
            <a:xfrm rot="10800000">
              <a:off x="50" y="4128961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9" name="Google Shape;1489;p25"/>
            <p:cNvCxnSpPr/>
            <p:nvPr/>
          </p:nvCxnSpPr>
          <p:spPr>
            <a:xfrm rot="10800000">
              <a:off x="50" y="4470187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0" name="Google Shape;1490;p25"/>
            <p:cNvCxnSpPr/>
            <p:nvPr/>
          </p:nvCxnSpPr>
          <p:spPr>
            <a:xfrm rot="10800000">
              <a:off x="50" y="4811413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91" name="Google Shape;1491;p25"/>
          <p:cNvSpPr txBox="1"/>
          <p:nvPr>
            <p:ph idx="1" type="subTitle"/>
          </p:nvPr>
        </p:nvSpPr>
        <p:spPr>
          <a:xfrm>
            <a:off x="720000" y="72900"/>
            <a:ext cx="7704000" cy="2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Spline Sans Mono SemiBold"/>
              <a:buNone/>
              <a:defRPr b="1">
                <a:solidFill>
                  <a:schemeClr val="accent1"/>
                </a:solidFill>
                <a:latin typeface="Spline Sans Mono"/>
                <a:ea typeface="Spline Sans Mono"/>
                <a:cs typeface="Spline Sans Mono"/>
                <a:sym typeface="Spline Sans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1492" name="Google Shape;1492;p25"/>
          <p:cNvGrpSpPr/>
          <p:nvPr/>
        </p:nvGrpSpPr>
        <p:grpSpPr>
          <a:xfrm>
            <a:off x="8216100" y="119750"/>
            <a:ext cx="207900" cy="151275"/>
            <a:chOff x="192250" y="119750"/>
            <a:chExt cx="207900" cy="151275"/>
          </a:xfrm>
        </p:grpSpPr>
        <p:cxnSp>
          <p:nvCxnSpPr>
            <p:cNvPr id="1493" name="Google Shape;1493;p25"/>
            <p:cNvCxnSpPr/>
            <p:nvPr/>
          </p:nvCxnSpPr>
          <p:spPr>
            <a:xfrm>
              <a:off x="192250" y="119750"/>
              <a:ext cx="207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4" name="Google Shape;1494;p25"/>
            <p:cNvCxnSpPr/>
            <p:nvPr/>
          </p:nvCxnSpPr>
          <p:spPr>
            <a:xfrm>
              <a:off x="192250" y="195388"/>
              <a:ext cx="207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5" name="Google Shape;1495;p25"/>
            <p:cNvCxnSpPr/>
            <p:nvPr/>
          </p:nvCxnSpPr>
          <p:spPr>
            <a:xfrm>
              <a:off x="192250" y="271025"/>
              <a:ext cx="207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96" name="Google Shape;1496;p25"/>
          <p:cNvGrpSpPr/>
          <p:nvPr/>
        </p:nvGrpSpPr>
        <p:grpSpPr>
          <a:xfrm>
            <a:off x="-957706" y="4414567"/>
            <a:ext cx="4057391" cy="1731255"/>
            <a:chOff x="-957706" y="4338367"/>
            <a:chExt cx="4057391" cy="1731255"/>
          </a:xfrm>
        </p:grpSpPr>
        <p:grpSp>
          <p:nvGrpSpPr>
            <p:cNvPr id="1497" name="Google Shape;1497;p25"/>
            <p:cNvGrpSpPr/>
            <p:nvPr/>
          </p:nvGrpSpPr>
          <p:grpSpPr>
            <a:xfrm>
              <a:off x="-957706" y="4338367"/>
              <a:ext cx="4057391" cy="1466457"/>
              <a:chOff x="1495900" y="3902358"/>
              <a:chExt cx="1693755" cy="612172"/>
            </a:xfrm>
          </p:grpSpPr>
          <p:sp>
            <p:nvSpPr>
              <p:cNvPr id="1498" name="Google Shape;1498;p25"/>
              <p:cNvSpPr/>
              <p:nvPr/>
            </p:nvSpPr>
            <p:spPr>
              <a:xfrm>
                <a:off x="2517721" y="3902358"/>
                <a:ext cx="671934" cy="612172"/>
              </a:xfrm>
              <a:custGeom>
                <a:rect b="b" l="l" r="r" t="t"/>
                <a:pathLst>
                  <a:path extrusionOk="0" h="13214" w="14504">
                    <a:moveTo>
                      <a:pt x="7258" y="1"/>
                    </a:moveTo>
                    <a:cubicBezTo>
                      <a:pt x="5566" y="1"/>
                      <a:pt x="3874" y="647"/>
                      <a:pt x="2582" y="1938"/>
                    </a:cubicBezTo>
                    <a:cubicBezTo>
                      <a:pt x="0" y="4508"/>
                      <a:pt x="0" y="8694"/>
                      <a:pt x="2582" y="11276"/>
                    </a:cubicBezTo>
                    <a:cubicBezTo>
                      <a:pt x="3874" y="12568"/>
                      <a:pt x="5566" y="13214"/>
                      <a:pt x="7258" y="13214"/>
                    </a:cubicBezTo>
                    <a:cubicBezTo>
                      <a:pt x="8950" y="13214"/>
                      <a:pt x="10642" y="12568"/>
                      <a:pt x="11933" y="11276"/>
                    </a:cubicBezTo>
                    <a:cubicBezTo>
                      <a:pt x="14503" y="8694"/>
                      <a:pt x="14503" y="4508"/>
                      <a:pt x="11933" y="1938"/>
                    </a:cubicBezTo>
                    <a:cubicBezTo>
                      <a:pt x="10642" y="647"/>
                      <a:pt x="8950" y="1"/>
                      <a:pt x="7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25"/>
              <p:cNvSpPr/>
              <p:nvPr/>
            </p:nvSpPr>
            <p:spPr>
              <a:xfrm>
                <a:off x="1787353" y="3967172"/>
                <a:ext cx="850017" cy="470687"/>
              </a:xfrm>
              <a:custGeom>
                <a:rect b="b" l="l" r="r" t="t"/>
                <a:pathLst>
                  <a:path extrusionOk="0" h="10160" w="18348">
                    <a:moveTo>
                      <a:pt x="3599" y="1"/>
                    </a:moveTo>
                    <a:lnTo>
                      <a:pt x="1" y="6610"/>
                    </a:lnTo>
                    <a:lnTo>
                      <a:pt x="4627" y="10159"/>
                    </a:lnTo>
                    <a:lnTo>
                      <a:pt x="4908" y="9877"/>
                    </a:lnTo>
                    <a:cubicBezTo>
                      <a:pt x="6763" y="8023"/>
                      <a:pt x="9195" y="7096"/>
                      <a:pt x="11628" y="7096"/>
                    </a:cubicBezTo>
                    <a:cubicBezTo>
                      <a:pt x="14061" y="7096"/>
                      <a:pt x="16493" y="8023"/>
                      <a:pt x="18347" y="9877"/>
                    </a:cubicBezTo>
                    <a:lnTo>
                      <a:pt x="18347" y="539"/>
                    </a:lnTo>
                    <a:cubicBezTo>
                      <a:pt x="16383" y="2497"/>
                      <a:pt x="13813" y="3477"/>
                      <a:pt x="11242" y="3477"/>
                    </a:cubicBezTo>
                    <a:cubicBezTo>
                      <a:pt x="8672" y="3477"/>
                      <a:pt x="6102" y="2497"/>
                      <a:pt x="4138" y="539"/>
                    </a:cubicBezTo>
                    <a:lnTo>
                      <a:pt x="35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25"/>
              <p:cNvSpPr/>
              <p:nvPr/>
            </p:nvSpPr>
            <p:spPr>
              <a:xfrm>
                <a:off x="1495900" y="3902358"/>
                <a:ext cx="671934" cy="612172"/>
              </a:xfrm>
              <a:custGeom>
                <a:rect b="b" l="l" r="r" t="t"/>
                <a:pathLst>
                  <a:path extrusionOk="0" h="13214" w="14504">
                    <a:moveTo>
                      <a:pt x="7257" y="1"/>
                    </a:moveTo>
                    <a:cubicBezTo>
                      <a:pt x="5567" y="1"/>
                      <a:pt x="3874" y="647"/>
                      <a:pt x="2583" y="1938"/>
                    </a:cubicBezTo>
                    <a:cubicBezTo>
                      <a:pt x="1" y="4508"/>
                      <a:pt x="1" y="8694"/>
                      <a:pt x="2583" y="11276"/>
                    </a:cubicBezTo>
                    <a:cubicBezTo>
                      <a:pt x="3874" y="12568"/>
                      <a:pt x="5567" y="13214"/>
                      <a:pt x="7257" y="13214"/>
                    </a:cubicBezTo>
                    <a:cubicBezTo>
                      <a:pt x="8948" y="13214"/>
                      <a:pt x="10637" y="12568"/>
                      <a:pt x="11922" y="11276"/>
                    </a:cubicBezTo>
                    <a:cubicBezTo>
                      <a:pt x="14504" y="8694"/>
                      <a:pt x="14504" y="4508"/>
                      <a:pt x="11922" y="1938"/>
                    </a:cubicBezTo>
                    <a:cubicBezTo>
                      <a:pt x="10637" y="647"/>
                      <a:pt x="8948" y="1"/>
                      <a:pt x="7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1" name="Google Shape;1501;p25"/>
              <p:cNvSpPr/>
              <p:nvPr/>
            </p:nvSpPr>
            <p:spPr>
              <a:xfrm>
                <a:off x="2048182" y="3967172"/>
                <a:ext cx="850573" cy="470687"/>
              </a:xfrm>
              <a:custGeom>
                <a:rect b="b" l="l" r="r" t="t"/>
                <a:pathLst>
                  <a:path extrusionOk="0" h="10160" w="18360">
                    <a:moveTo>
                      <a:pt x="14749" y="1"/>
                    </a:moveTo>
                    <a:lnTo>
                      <a:pt x="14210" y="539"/>
                    </a:lnTo>
                    <a:cubicBezTo>
                      <a:pt x="12252" y="2497"/>
                      <a:pt x="9682" y="3477"/>
                      <a:pt x="7110" y="3477"/>
                    </a:cubicBezTo>
                    <a:cubicBezTo>
                      <a:pt x="4538" y="3477"/>
                      <a:pt x="1965" y="2497"/>
                      <a:pt x="1" y="539"/>
                    </a:cubicBezTo>
                    <a:lnTo>
                      <a:pt x="1" y="9877"/>
                    </a:lnTo>
                    <a:cubicBezTo>
                      <a:pt x="1861" y="8023"/>
                      <a:pt x="4294" y="7096"/>
                      <a:pt x="6725" y="7096"/>
                    </a:cubicBezTo>
                    <a:cubicBezTo>
                      <a:pt x="9156" y="7096"/>
                      <a:pt x="11585" y="8023"/>
                      <a:pt x="13440" y="9877"/>
                    </a:cubicBezTo>
                    <a:lnTo>
                      <a:pt x="13721" y="10159"/>
                    </a:lnTo>
                    <a:lnTo>
                      <a:pt x="18360" y="6610"/>
                    </a:lnTo>
                    <a:lnTo>
                      <a:pt x="1474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2" name="Google Shape;1502;p25"/>
            <p:cNvGrpSpPr/>
            <p:nvPr/>
          </p:nvGrpSpPr>
          <p:grpSpPr>
            <a:xfrm>
              <a:off x="-957706" y="4601944"/>
              <a:ext cx="4057391" cy="1467678"/>
              <a:chOff x="1495900" y="4012389"/>
              <a:chExt cx="1693755" cy="612681"/>
            </a:xfrm>
          </p:grpSpPr>
          <p:sp>
            <p:nvSpPr>
              <p:cNvPr id="1503" name="Google Shape;1503;p25"/>
              <p:cNvSpPr/>
              <p:nvPr/>
            </p:nvSpPr>
            <p:spPr>
              <a:xfrm>
                <a:off x="1787353" y="4077202"/>
                <a:ext cx="850017" cy="471197"/>
              </a:xfrm>
              <a:custGeom>
                <a:rect b="b" l="l" r="r" t="t"/>
                <a:pathLst>
                  <a:path extrusionOk="0" h="10171" w="18348">
                    <a:moveTo>
                      <a:pt x="3599" y="0"/>
                    </a:moveTo>
                    <a:lnTo>
                      <a:pt x="1" y="6609"/>
                    </a:lnTo>
                    <a:lnTo>
                      <a:pt x="4627" y="10170"/>
                    </a:lnTo>
                    <a:lnTo>
                      <a:pt x="4908" y="9889"/>
                    </a:lnTo>
                    <a:cubicBezTo>
                      <a:pt x="6763" y="8035"/>
                      <a:pt x="9195" y="7108"/>
                      <a:pt x="11628" y="7108"/>
                    </a:cubicBezTo>
                    <a:cubicBezTo>
                      <a:pt x="14061" y="7108"/>
                      <a:pt x="16493" y="8035"/>
                      <a:pt x="18347" y="9889"/>
                    </a:cubicBezTo>
                    <a:lnTo>
                      <a:pt x="18347" y="539"/>
                    </a:lnTo>
                    <a:cubicBezTo>
                      <a:pt x="16383" y="2503"/>
                      <a:pt x="13813" y="3485"/>
                      <a:pt x="11242" y="3485"/>
                    </a:cubicBezTo>
                    <a:cubicBezTo>
                      <a:pt x="8672" y="3485"/>
                      <a:pt x="6102" y="2503"/>
                      <a:pt x="4138" y="539"/>
                    </a:cubicBezTo>
                    <a:lnTo>
                      <a:pt x="35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04" name="Google Shape;1504;p25"/>
              <p:cNvGrpSpPr/>
              <p:nvPr/>
            </p:nvGrpSpPr>
            <p:grpSpPr>
              <a:xfrm>
                <a:off x="1495900" y="4012389"/>
                <a:ext cx="1693755" cy="612681"/>
                <a:chOff x="1495900" y="4012389"/>
                <a:chExt cx="1693755" cy="612681"/>
              </a:xfrm>
            </p:grpSpPr>
            <p:sp>
              <p:nvSpPr>
                <p:cNvPr id="1505" name="Google Shape;1505;p25"/>
                <p:cNvSpPr/>
                <p:nvPr/>
              </p:nvSpPr>
              <p:spPr>
                <a:xfrm>
                  <a:off x="2517721" y="4012389"/>
                  <a:ext cx="671934" cy="612681"/>
                </a:xfrm>
                <a:custGeom>
                  <a:rect b="b" l="l" r="r" t="t"/>
                  <a:pathLst>
                    <a:path extrusionOk="0" h="13225" w="14504">
                      <a:moveTo>
                        <a:pt x="7258" y="0"/>
                      </a:moveTo>
                      <a:cubicBezTo>
                        <a:pt x="5566" y="0"/>
                        <a:pt x="3874" y="646"/>
                        <a:pt x="2582" y="1938"/>
                      </a:cubicBezTo>
                      <a:cubicBezTo>
                        <a:pt x="0" y="4520"/>
                        <a:pt x="0" y="8705"/>
                        <a:pt x="2582" y="11288"/>
                      </a:cubicBezTo>
                      <a:cubicBezTo>
                        <a:pt x="3874" y="12579"/>
                        <a:pt x="5566" y="13225"/>
                        <a:pt x="7258" y="13225"/>
                      </a:cubicBezTo>
                      <a:cubicBezTo>
                        <a:pt x="8950" y="13225"/>
                        <a:pt x="10642" y="12579"/>
                        <a:pt x="11933" y="11288"/>
                      </a:cubicBezTo>
                      <a:cubicBezTo>
                        <a:pt x="14503" y="8705"/>
                        <a:pt x="14503" y="4520"/>
                        <a:pt x="11933" y="1938"/>
                      </a:cubicBezTo>
                      <a:cubicBezTo>
                        <a:pt x="10642" y="646"/>
                        <a:pt x="8950" y="0"/>
                        <a:pt x="725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6" name="Google Shape;1506;p25"/>
                <p:cNvSpPr/>
                <p:nvPr/>
              </p:nvSpPr>
              <p:spPr>
                <a:xfrm>
                  <a:off x="1495900" y="4012389"/>
                  <a:ext cx="671934" cy="612681"/>
                </a:xfrm>
                <a:custGeom>
                  <a:rect b="b" l="l" r="r" t="t"/>
                  <a:pathLst>
                    <a:path extrusionOk="0" h="13225" w="14504">
                      <a:moveTo>
                        <a:pt x="7257" y="0"/>
                      </a:moveTo>
                      <a:cubicBezTo>
                        <a:pt x="5567" y="0"/>
                        <a:pt x="3874" y="646"/>
                        <a:pt x="2583" y="1938"/>
                      </a:cubicBezTo>
                      <a:cubicBezTo>
                        <a:pt x="1" y="4520"/>
                        <a:pt x="1" y="8705"/>
                        <a:pt x="2583" y="11288"/>
                      </a:cubicBezTo>
                      <a:cubicBezTo>
                        <a:pt x="3874" y="12579"/>
                        <a:pt x="5567" y="13225"/>
                        <a:pt x="7257" y="13225"/>
                      </a:cubicBezTo>
                      <a:cubicBezTo>
                        <a:pt x="8948" y="13225"/>
                        <a:pt x="10637" y="12579"/>
                        <a:pt x="11922" y="11288"/>
                      </a:cubicBezTo>
                      <a:cubicBezTo>
                        <a:pt x="14504" y="8705"/>
                        <a:pt x="14504" y="4520"/>
                        <a:pt x="11922" y="1938"/>
                      </a:cubicBezTo>
                      <a:cubicBezTo>
                        <a:pt x="10637" y="646"/>
                        <a:pt x="8948" y="0"/>
                        <a:pt x="725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7" name="Google Shape;1507;p25"/>
                <p:cNvSpPr/>
                <p:nvPr/>
              </p:nvSpPr>
              <p:spPr>
                <a:xfrm>
                  <a:off x="2048182" y="4077202"/>
                  <a:ext cx="850573" cy="471197"/>
                </a:xfrm>
                <a:custGeom>
                  <a:rect b="b" l="l" r="r" t="t"/>
                  <a:pathLst>
                    <a:path extrusionOk="0" h="10171" w="18360">
                      <a:moveTo>
                        <a:pt x="14749" y="0"/>
                      </a:moveTo>
                      <a:lnTo>
                        <a:pt x="14210" y="539"/>
                      </a:lnTo>
                      <a:cubicBezTo>
                        <a:pt x="12252" y="2503"/>
                        <a:pt x="9682" y="3485"/>
                        <a:pt x="7110" y="3485"/>
                      </a:cubicBezTo>
                      <a:cubicBezTo>
                        <a:pt x="4538" y="3485"/>
                        <a:pt x="1965" y="2503"/>
                        <a:pt x="1" y="539"/>
                      </a:cubicBezTo>
                      <a:lnTo>
                        <a:pt x="1" y="9889"/>
                      </a:lnTo>
                      <a:cubicBezTo>
                        <a:pt x="1861" y="8035"/>
                        <a:pt x="4294" y="7108"/>
                        <a:pt x="6725" y="7108"/>
                      </a:cubicBezTo>
                      <a:cubicBezTo>
                        <a:pt x="9156" y="7108"/>
                        <a:pt x="11585" y="8035"/>
                        <a:pt x="13440" y="9889"/>
                      </a:cubicBezTo>
                      <a:lnTo>
                        <a:pt x="13721" y="10170"/>
                      </a:lnTo>
                      <a:lnTo>
                        <a:pt x="18360" y="6609"/>
                      </a:lnTo>
                      <a:lnTo>
                        <a:pt x="1474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508" name="Google Shape;1508;p25"/>
          <p:cNvGrpSpPr/>
          <p:nvPr/>
        </p:nvGrpSpPr>
        <p:grpSpPr>
          <a:xfrm rot="-5400000">
            <a:off x="8307807" y="232719"/>
            <a:ext cx="1805449" cy="2078187"/>
            <a:chOff x="5281957" y="3012294"/>
            <a:chExt cx="1805449" cy="2078187"/>
          </a:xfrm>
        </p:grpSpPr>
        <p:sp>
          <p:nvSpPr>
            <p:cNvPr id="1509" name="Google Shape;1509;p25"/>
            <p:cNvSpPr/>
            <p:nvPr/>
          </p:nvSpPr>
          <p:spPr>
            <a:xfrm>
              <a:off x="6134772" y="3387695"/>
              <a:ext cx="852287" cy="852241"/>
            </a:xfrm>
            <a:custGeom>
              <a:rect b="b" l="l" r="r" t="t"/>
              <a:pathLst>
                <a:path extrusionOk="0" h="18396" w="18397">
                  <a:moveTo>
                    <a:pt x="9192" y="0"/>
                  </a:moveTo>
                  <a:cubicBezTo>
                    <a:pt x="4113" y="0"/>
                    <a:pt x="0" y="4112"/>
                    <a:pt x="0" y="9191"/>
                  </a:cubicBezTo>
                  <a:cubicBezTo>
                    <a:pt x="0" y="14271"/>
                    <a:pt x="4113" y="18395"/>
                    <a:pt x="9192" y="18395"/>
                  </a:cubicBezTo>
                  <a:cubicBezTo>
                    <a:pt x="14284" y="18395"/>
                    <a:pt x="18396" y="14271"/>
                    <a:pt x="18396" y="9191"/>
                  </a:cubicBezTo>
                  <a:cubicBezTo>
                    <a:pt x="18396" y="4112"/>
                    <a:pt x="14284" y="0"/>
                    <a:pt x="9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25"/>
            <p:cNvSpPr/>
            <p:nvPr/>
          </p:nvSpPr>
          <p:spPr>
            <a:xfrm>
              <a:off x="6134772" y="3012294"/>
              <a:ext cx="852287" cy="801234"/>
            </a:xfrm>
            <a:custGeom>
              <a:rect b="b" l="l" r="r" t="t"/>
              <a:pathLst>
                <a:path extrusionOk="0" h="17295" w="18397">
                  <a:moveTo>
                    <a:pt x="9192" y="1"/>
                  </a:moveTo>
                  <a:cubicBezTo>
                    <a:pt x="9192" y="4468"/>
                    <a:pt x="5569" y="8103"/>
                    <a:pt x="1102" y="8103"/>
                  </a:cubicBezTo>
                  <a:lnTo>
                    <a:pt x="0" y="8103"/>
                  </a:lnTo>
                  <a:lnTo>
                    <a:pt x="0" y="17294"/>
                  </a:lnTo>
                  <a:lnTo>
                    <a:pt x="18396" y="17294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25"/>
            <p:cNvSpPr/>
            <p:nvPr/>
          </p:nvSpPr>
          <p:spPr>
            <a:xfrm>
              <a:off x="5708365" y="3762446"/>
              <a:ext cx="852287" cy="852287"/>
            </a:xfrm>
            <a:custGeom>
              <a:rect b="b" l="l" r="r" t="t"/>
              <a:pathLst>
                <a:path extrusionOk="0" h="18397" w="18397">
                  <a:moveTo>
                    <a:pt x="9204" y="1"/>
                  </a:moveTo>
                  <a:cubicBezTo>
                    <a:pt x="4125" y="1"/>
                    <a:pt x="0" y="4126"/>
                    <a:pt x="0" y="9205"/>
                  </a:cubicBezTo>
                  <a:cubicBezTo>
                    <a:pt x="0" y="14285"/>
                    <a:pt x="4125" y="18397"/>
                    <a:pt x="9204" y="18397"/>
                  </a:cubicBezTo>
                  <a:cubicBezTo>
                    <a:pt x="14284" y="18397"/>
                    <a:pt x="18396" y="14285"/>
                    <a:pt x="18396" y="9205"/>
                  </a:cubicBezTo>
                  <a:cubicBezTo>
                    <a:pt x="18396" y="4126"/>
                    <a:pt x="14284" y="1"/>
                    <a:pt x="92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25"/>
            <p:cNvSpPr/>
            <p:nvPr/>
          </p:nvSpPr>
          <p:spPr>
            <a:xfrm>
              <a:off x="5708365" y="3387695"/>
              <a:ext cx="852287" cy="801188"/>
            </a:xfrm>
            <a:custGeom>
              <a:rect b="b" l="l" r="r" t="t"/>
              <a:pathLst>
                <a:path extrusionOk="0" h="17294" w="18397">
                  <a:moveTo>
                    <a:pt x="9204" y="0"/>
                  </a:moveTo>
                  <a:cubicBezTo>
                    <a:pt x="9204" y="4467"/>
                    <a:pt x="5581" y="8090"/>
                    <a:pt x="1102" y="8090"/>
                  </a:cubicBezTo>
                  <a:lnTo>
                    <a:pt x="0" y="8090"/>
                  </a:lnTo>
                  <a:lnTo>
                    <a:pt x="0" y="17294"/>
                  </a:lnTo>
                  <a:lnTo>
                    <a:pt x="18396" y="1729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25"/>
            <p:cNvSpPr/>
            <p:nvPr/>
          </p:nvSpPr>
          <p:spPr>
            <a:xfrm>
              <a:off x="5281957" y="4137290"/>
              <a:ext cx="852843" cy="852843"/>
            </a:xfrm>
            <a:custGeom>
              <a:rect b="b" l="l" r="r" t="t"/>
              <a:pathLst>
                <a:path extrusionOk="0" h="18409" w="18409">
                  <a:moveTo>
                    <a:pt x="9204" y="0"/>
                  </a:moveTo>
                  <a:cubicBezTo>
                    <a:pt x="4125" y="0"/>
                    <a:pt x="0" y="4125"/>
                    <a:pt x="0" y="9204"/>
                  </a:cubicBezTo>
                  <a:cubicBezTo>
                    <a:pt x="0" y="14283"/>
                    <a:pt x="4125" y="18408"/>
                    <a:pt x="9204" y="18408"/>
                  </a:cubicBezTo>
                  <a:cubicBezTo>
                    <a:pt x="14284" y="18408"/>
                    <a:pt x="18408" y="14283"/>
                    <a:pt x="18408" y="9204"/>
                  </a:cubicBezTo>
                  <a:cubicBezTo>
                    <a:pt x="18408" y="4125"/>
                    <a:pt x="14284" y="0"/>
                    <a:pt x="92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25"/>
            <p:cNvSpPr/>
            <p:nvPr/>
          </p:nvSpPr>
          <p:spPr>
            <a:xfrm>
              <a:off x="5281957" y="3762446"/>
              <a:ext cx="852843" cy="801280"/>
            </a:xfrm>
            <a:custGeom>
              <a:rect b="b" l="l" r="r" t="t"/>
              <a:pathLst>
                <a:path extrusionOk="0" h="17296" w="18409">
                  <a:moveTo>
                    <a:pt x="9204" y="1"/>
                  </a:moveTo>
                  <a:cubicBezTo>
                    <a:pt x="9204" y="319"/>
                    <a:pt x="9192" y="637"/>
                    <a:pt x="9155" y="944"/>
                  </a:cubicBezTo>
                  <a:cubicBezTo>
                    <a:pt x="8690" y="4970"/>
                    <a:pt x="5263" y="8091"/>
                    <a:pt x="1114" y="8091"/>
                  </a:cubicBezTo>
                  <a:lnTo>
                    <a:pt x="0" y="8091"/>
                  </a:lnTo>
                  <a:lnTo>
                    <a:pt x="0" y="17295"/>
                  </a:lnTo>
                  <a:lnTo>
                    <a:pt x="18408" y="17295"/>
                  </a:lnTo>
                  <a:lnTo>
                    <a:pt x="184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15" name="Google Shape;1515;p25"/>
            <p:cNvGrpSpPr/>
            <p:nvPr/>
          </p:nvGrpSpPr>
          <p:grpSpPr>
            <a:xfrm>
              <a:off x="5382351" y="3112642"/>
              <a:ext cx="1705056" cy="1977839"/>
              <a:chOff x="5382351" y="3112642"/>
              <a:chExt cx="1705056" cy="1977839"/>
            </a:xfrm>
          </p:grpSpPr>
          <p:sp>
            <p:nvSpPr>
              <p:cNvPr id="1516" name="Google Shape;1516;p25"/>
              <p:cNvSpPr/>
              <p:nvPr/>
            </p:nvSpPr>
            <p:spPr>
              <a:xfrm>
                <a:off x="6235120" y="3487996"/>
                <a:ext cx="852287" cy="852333"/>
              </a:xfrm>
              <a:custGeom>
                <a:rect b="b" l="l" r="r" t="t"/>
                <a:pathLst>
                  <a:path extrusionOk="0" h="18398" w="18397">
                    <a:moveTo>
                      <a:pt x="9192" y="1"/>
                    </a:moveTo>
                    <a:cubicBezTo>
                      <a:pt x="4113" y="1"/>
                      <a:pt x="1" y="4113"/>
                      <a:pt x="1" y="9193"/>
                    </a:cubicBezTo>
                    <a:cubicBezTo>
                      <a:pt x="1" y="14285"/>
                      <a:pt x="4113" y="18397"/>
                      <a:pt x="9192" y="18397"/>
                    </a:cubicBezTo>
                    <a:cubicBezTo>
                      <a:pt x="14284" y="18397"/>
                      <a:pt x="18396" y="14285"/>
                      <a:pt x="18396" y="9193"/>
                    </a:cubicBezTo>
                    <a:cubicBezTo>
                      <a:pt x="18396" y="4113"/>
                      <a:pt x="14284" y="1"/>
                      <a:pt x="91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25"/>
              <p:cNvSpPr/>
              <p:nvPr/>
            </p:nvSpPr>
            <p:spPr>
              <a:xfrm>
                <a:off x="6235120" y="3112642"/>
                <a:ext cx="852287" cy="801280"/>
              </a:xfrm>
              <a:custGeom>
                <a:rect b="b" l="l" r="r" t="t"/>
                <a:pathLst>
                  <a:path extrusionOk="0" h="17296" w="18397">
                    <a:moveTo>
                      <a:pt x="9205" y="1"/>
                    </a:moveTo>
                    <a:cubicBezTo>
                      <a:pt x="9205" y="4480"/>
                      <a:pt x="5569" y="8103"/>
                      <a:pt x="1102" y="8103"/>
                    </a:cubicBezTo>
                    <a:lnTo>
                      <a:pt x="1" y="8103"/>
                    </a:lnTo>
                    <a:lnTo>
                      <a:pt x="1" y="17295"/>
                    </a:lnTo>
                    <a:lnTo>
                      <a:pt x="18396" y="17295"/>
                    </a:lnTo>
                    <a:lnTo>
                      <a:pt x="183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25"/>
              <p:cNvSpPr/>
              <p:nvPr/>
            </p:nvSpPr>
            <p:spPr>
              <a:xfrm>
                <a:off x="5808712" y="3862840"/>
                <a:ext cx="852287" cy="852843"/>
              </a:xfrm>
              <a:custGeom>
                <a:rect b="b" l="l" r="r" t="t"/>
                <a:pathLst>
                  <a:path extrusionOk="0" h="18409" w="18397">
                    <a:moveTo>
                      <a:pt x="9205" y="1"/>
                    </a:moveTo>
                    <a:cubicBezTo>
                      <a:pt x="4125" y="1"/>
                      <a:pt x="1" y="4125"/>
                      <a:pt x="1" y="9205"/>
                    </a:cubicBezTo>
                    <a:cubicBezTo>
                      <a:pt x="1" y="14283"/>
                      <a:pt x="4125" y="18409"/>
                      <a:pt x="9205" y="18409"/>
                    </a:cubicBezTo>
                    <a:cubicBezTo>
                      <a:pt x="14284" y="18409"/>
                      <a:pt x="18396" y="14283"/>
                      <a:pt x="18396" y="9205"/>
                    </a:cubicBezTo>
                    <a:cubicBezTo>
                      <a:pt x="18396" y="4125"/>
                      <a:pt x="14284" y="1"/>
                      <a:pt x="92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25"/>
              <p:cNvSpPr/>
              <p:nvPr/>
            </p:nvSpPr>
            <p:spPr>
              <a:xfrm>
                <a:off x="5808712" y="3487996"/>
                <a:ext cx="852843" cy="801280"/>
              </a:xfrm>
              <a:custGeom>
                <a:rect b="b" l="l" r="r" t="t"/>
                <a:pathLst>
                  <a:path extrusionOk="0" h="17296" w="18409">
                    <a:moveTo>
                      <a:pt x="9205" y="1"/>
                    </a:moveTo>
                    <a:cubicBezTo>
                      <a:pt x="9205" y="4469"/>
                      <a:pt x="5582" y="8092"/>
                      <a:pt x="1103" y="8092"/>
                    </a:cubicBezTo>
                    <a:lnTo>
                      <a:pt x="1" y="8092"/>
                    </a:lnTo>
                    <a:lnTo>
                      <a:pt x="1" y="17296"/>
                    </a:lnTo>
                    <a:lnTo>
                      <a:pt x="18409" y="17296"/>
                    </a:lnTo>
                    <a:lnTo>
                      <a:pt x="1840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25"/>
              <p:cNvSpPr/>
              <p:nvPr/>
            </p:nvSpPr>
            <p:spPr>
              <a:xfrm>
                <a:off x="5382351" y="4238240"/>
                <a:ext cx="852797" cy="852241"/>
              </a:xfrm>
              <a:custGeom>
                <a:rect b="b" l="l" r="r" t="t"/>
                <a:pathLst>
                  <a:path extrusionOk="0" h="18396" w="18408">
                    <a:moveTo>
                      <a:pt x="9204" y="0"/>
                    </a:moveTo>
                    <a:cubicBezTo>
                      <a:pt x="4124" y="0"/>
                      <a:pt x="0" y="4112"/>
                      <a:pt x="0" y="9191"/>
                    </a:cubicBezTo>
                    <a:cubicBezTo>
                      <a:pt x="0" y="14271"/>
                      <a:pt x="4124" y="18395"/>
                      <a:pt x="9204" y="18395"/>
                    </a:cubicBezTo>
                    <a:cubicBezTo>
                      <a:pt x="14283" y="18395"/>
                      <a:pt x="18408" y="14271"/>
                      <a:pt x="18408" y="9191"/>
                    </a:cubicBezTo>
                    <a:cubicBezTo>
                      <a:pt x="18408" y="4112"/>
                      <a:pt x="14283" y="0"/>
                      <a:pt x="92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25"/>
              <p:cNvSpPr/>
              <p:nvPr/>
            </p:nvSpPr>
            <p:spPr>
              <a:xfrm>
                <a:off x="5382351" y="3862840"/>
                <a:ext cx="852797" cy="801234"/>
              </a:xfrm>
              <a:custGeom>
                <a:rect b="b" l="l" r="r" t="t"/>
                <a:pathLst>
                  <a:path extrusionOk="0" h="17295" w="18408">
                    <a:moveTo>
                      <a:pt x="9204" y="1"/>
                    </a:moveTo>
                    <a:cubicBezTo>
                      <a:pt x="9204" y="319"/>
                      <a:pt x="9191" y="637"/>
                      <a:pt x="9155" y="943"/>
                    </a:cubicBezTo>
                    <a:cubicBezTo>
                      <a:pt x="8690" y="4970"/>
                      <a:pt x="5263" y="8103"/>
                      <a:pt x="1113" y="8103"/>
                    </a:cubicBezTo>
                    <a:lnTo>
                      <a:pt x="0" y="8103"/>
                    </a:lnTo>
                    <a:lnTo>
                      <a:pt x="0" y="17294"/>
                    </a:lnTo>
                    <a:lnTo>
                      <a:pt x="18408" y="17294"/>
                    </a:lnTo>
                    <a:lnTo>
                      <a:pt x="1840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22" name="Google Shape;1522;p25"/>
          <p:cNvSpPr txBox="1"/>
          <p:nvPr>
            <p:ph idx="2" type="subTitle"/>
          </p:nvPr>
        </p:nvSpPr>
        <p:spPr>
          <a:xfrm>
            <a:off x="1648650" y="2015000"/>
            <a:ext cx="5846700" cy="7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23" name="Google Shape;1523;p25"/>
          <p:cNvSpPr txBox="1"/>
          <p:nvPr/>
        </p:nvSpPr>
        <p:spPr>
          <a:xfrm>
            <a:off x="2517450" y="3667575"/>
            <a:ext cx="41016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Encode Sans"/>
                <a:ea typeface="Encode Sans"/>
                <a:cs typeface="Encode Sans"/>
                <a:sym typeface="Encode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Encode Sans"/>
                <a:ea typeface="Encode Sans"/>
                <a:cs typeface="Encode Sans"/>
                <a:sym typeface="Encode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 </a:t>
            </a:r>
            <a:r>
              <a:rPr lang="en" sz="10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Encode Sans"/>
                <a:ea typeface="Encode Sans"/>
                <a:cs typeface="Encode Sans"/>
                <a:sym typeface="Encode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TITLE_1_1"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p26"/>
          <p:cNvSpPr txBox="1"/>
          <p:nvPr>
            <p:ph idx="1" type="subTitle"/>
          </p:nvPr>
        </p:nvSpPr>
        <p:spPr>
          <a:xfrm>
            <a:off x="1361176" y="3444788"/>
            <a:ext cx="64215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526" name="Google Shape;1526;p26"/>
          <p:cNvGrpSpPr/>
          <p:nvPr/>
        </p:nvGrpSpPr>
        <p:grpSpPr>
          <a:xfrm>
            <a:off x="50" y="375475"/>
            <a:ext cx="9138600" cy="4782655"/>
            <a:chOff x="50" y="375475"/>
            <a:chExt cx="9138600" cy="4782655"/>
          </a:xfrm>
        </p:grpSpPr>
        <p:grpSp>
          <p:nvGrpSpPr>
            <p:cNvPr id="1527" name="Google Shape;1527;p26"/>
            <p:cNvGrpSpPr/>
            <p:nvPr/>
          </p:nvGrpSpPr>
          <p:grpSpPr>
            <a:xfrm>
              <a:off x="348425" y="375499"/>
              <a:ext cx="8447150" cy="4782632"/>
              <a:chOff x="348425" y="537175"/>
              <a:chExt cx="8447150" cy="4620900"/>
            </a:xfrm>
          </p:grpSpPr>
          <p:cxnSp>
            <p:nvCxnSpPr>
              <p:cNvPr id="1528" name="Google Shape;1528;p26"/>
              <p:cNvCxnSpPr/>
              <p:nvPr/>
            </p:nvCxnSpPr>
            <p:spPr>
              <a:xfrm>
                <a:off x="348425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9" name="Google Shape;1529;p26"/>
              <p:cNvCxnSpPr/>
              <p:nvPr/>
            </p:nvCxnSpPr>
            <p:spPr>
              <a:xfrm>
                <a:off x="732386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0" name="Google Shape;1530;p26"/>
              <p:cNvCxnSpPr/>
              <p:nvPr/>
            </p:nvCxnSpPr>
            <p:spPr>
              <a:xfrm>
                <a:off x="1116348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1" name="Google Shape;1531;p26"/>
              <p:cNvCxnSpPr/>
              <p:nvPr/>
            </p:nvCxnSpPr>
            <p:spPr>
              <a:xfrm>
                <a:off x="1500309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2" name="Google Shape;1532;p26"/>
              <p:cNvCxnSpPr/>
              <p:nvPr/>
            </p:nvCxnSpPr>
            <p:spPr>
              <a:xfrm>
                <a:off x="1884270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3" name="Google Shape;1533;p26"/>
              <p:cNvCxnSpPr/>
              <p:nvPr/>
            </p:nvCxnSpPr>
            <p:spPr>
              <a:xfrm>
                <a:off x="2268232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4" name="Google Shape;1534;p26"/>
              <p:cNvCxnSpPr/>
              <p:nvPr/>
            </p:nvCxnSpPr>
            <p:spPr>
              <a:xfrm>
                <a:off x="2652193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5" name="Google Shape;1535;p26"/>
              <p:cNvCxnSpPr/>
              <p:nvPr/>
            </p:nvCxnSpPr>
            <p:spPr>
              <a:xfrm>
                <a:off x="3036155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6" name="Google Shape;1536;p26"/>
              <p:cNvCxnSpPr/>
              <p:nvPr/>
            </p:nvCxnSpPr>
            <p:spPr>
              <a:xfrm>
                <a:off x="3420116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7" name="Google Shape;1537;p26"/>
              <p:cNvCxnSpPr/>
              <p:nvPr/>
            </p:nvCxnSpPr>
            <p:spPr>
              <a:xfrm>
                <a:off x="3804077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8" name="Google Shape;1538;p26"/>
              <p:cNvCxnSpPr/>
              <p:nvPr/>
            </p:nvCxnSpPr>
            <p:spPr>
              <a:xfrm>
                <a:off x="4188039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9" name="Google Shape;1539;p26"/>
              <p:cNvCxnSpPr/>
              <p:nvPr/>
            </p:nvCxnSpPr>
            <p:spPr>
              <a:xfrm>
                <a:off x="4572000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40" name="Google Shape;1540;p26"/>
              <p:cNvCxnSpPr/>
              <p:nvPr/>
            </p:nvCxnSpPr>
            <p:spPr>
              <a:xfrm>
                <a:off x="4955961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41" name="Google Shape;1541;p26"/>
              <p:cNvCxnSpPr/>
              <p:nvPr/>
            </p:nvCxnSpPr>
            <p:spPr>
              <a:xfrm>
                <a:off x="5339923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42" name="Google Shape;1542;p26"/>
              <p:cNvCxnSpPr/>
              <p:nvPr/>
            </p:nvCxnSpPr>
            <p:spPr>
              <a:xfrm>
                <a:off x="5723884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43" name="Google Shape;1543;p26"/>
              <p:cNvCxnSpPr/>
              <p:nvPr/>
            </p:nvCxnSpPr>
            <p:spPr>
              <a:xfrm>
                <a:off x="6107845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44" name="Google Shape;1544;p26"/>
              <p:cNvCxnSpPr/>
              <p:nvPr/>
            </p:nvCxnSpPr>
            <p:spPr>
              <a:xfrm>
                <a:off x="6491807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45" name="Google Shape;1545;p26"/>
              <p:cNvCxnSpPr/>
              <p:nvPr/>
            </p:nvCxnSpPr>
            <p:spPr>
              <a:xfrm>
                <a:off x="6875768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46" name="Google Shape;1546;p26"/>
              <p:cNvCxnSpPr/>
              <p:nvPr/>
            </p:nvCxnSpPr>
            <p:spPr>
              <a:xfrm>
                <a:off x="7259730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47" name="Google Shape;1547;p26"/>
              <p:cNvCxnSpPr/>
              <p:nvPr/>
            </p:nvCxnSpPr>
            <p:spPr>
              <a:xfrm>
                <a:off x="7643691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48" name="Google Shape;1548;p26"/>
              <p:cNvCxnSpPr/>
              <p:nvPr/>
            </p:nvCxnSpPr>
            <p:spPr>
              <a:xfrm>
                <a:off x="8027652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49" name="Google Shape;1549;p26"/>
              <p:cNvCxnSpPr/>
              <p:nvPr/>
            </p:nvCxnSpPr>
            <p:spPr>
              <a:xfrm>
                <a:off x="8411614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0" name="Google Shape;1550;p26"/>
              <p:cNvCxnSpPr/>
              <p:nvPr/>
            </p:nvCxnSpPr>
            <p:spPr>
              <a:xfrm>
                <a:off x="8795575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551" name="Google Shape;1551;p26"/>
            <p:cNvCxnSpPr/>
            <p:nvPr/>
          </p:nvCxnSpPr>
          <p:spPr>
            <a:xfrm rot="10800000">
              <a:off x="50" y="375475"/>
              <a:ext cx="91386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2" name="Google Shape;1552;p26"/>
            <p:cNvCxnSpPr/>
            <p:nvPr/>
          </p:nvCxnSpPr>
          <p:spPr>
            <a:xfrm rot="10800000">
              <a:off x="50" y="716701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3" name="Google Shape;1553;p26"/>
            <p:cNvCxnSpPr/>
            <p:nvPr/>
          </p:nvCxnSpPr>
          <p:spPr>
            <a:xfrm rot="10800000">
              <a:off x="50" y="1057927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4" name="Google Shape;1554;p26"/>
            <p:cNvCxnSpPr/>
            <p:nvPr/>
          </p:nvCxnSpPr>
          <p:spPr>
            <a:xfrm rot="10800000">
              <a:off x="50" y="1399153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5" name="Google Shape;1555;p26"/>
            <p:cNvCxnSpPr/>
            <p:nvPr/>
          </p:nvCxnSpPr>
          <p:spPr>
            <a:xfrm rot="10800000">
              <a:off x="50" y="1740379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6" name="Google Shape;1556;p26"/>
            <p:cNvCxnSpPr/>
            <p:nvPr/>
          </p:nvCxnSpPr>
          <p:spPr>
            <a:xfrm rot="10800000">
              <a:off x="50" y="2081605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7" name="Google Shape;1557;p26"/>
            <p:cNvCxnSpPr/>
            <p:nvPr/>
          </p:nvCxnSpPr>
          <p:spPr>
            <a:xfrm rot="10800000">
              <a:off x="50" y="2422831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8" name="Google Shape;1558;p26"/>
            <p:cNvCxnSpPr/>
            <p:nvPr/>
          </p:nvCxnSpPr>
          <p:spPr>
            <a:xfrm rot="10800000">
              <a:off x="50" y="2764057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9" name="Google Shape;1559;p26"/>
            <p:cNvCxnSpPr/>
            <p:nvPr/>
          </p:nvCxnSpPr>
          <p:spPr>
            <a:xfrm rot="10800000">
              <a:off x="50" y="3105283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0" name="Google Shape;1560;p26"/>
            <p:cNvCxnSpPr/>
            <p:nvPr/>
          </p:nvCxnSpPr>
          <p:spPr>
            <a:xfrm rot="10800000">
              <a:off x="50" y="3446509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1" name="Google Shape;1561;p26"/>
            <p:cNvCxnSpPr/>
            <p:nvPr/>
          </p:nvCxnSpPr>
          <p:spPr>
            <a:xfrm rot="10800000">
              <a:off x="50" y="3787735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2" name="Google Shape;1562;p26"/>
            <p:cNvCxnSpPr/>
            <p:nvPr/>
          </p:nvCxnSpPr>
          <p:spPr>
            <a:xfrm rot="10800000">
              <a:off x="50" y="4128961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3" name="Google Shape;1563;p26"/>
            <p:cNvCxnSpPr/>
            <p:nvPr/>
          </p:nvCxnSpPr>
          <p:spPr>
            <a:xfrm rot="10800000">
              <a:off x="50" y="4470187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4" name="Google Shape;1564;p26"/>
            <p:cNvCxnSpPr/>
            <p:nvPr/>
          </p:nvCxnSpPr>
          <p:spPr>
            <a:xfrm rot="10800000">
              <a:off x="50" y="4811413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65" name="Google Shape;1565;p26"/>
          <p:cNvGrpSpPr/>
          <p:nvPr/>
        </p:nvGrpSpPr>
        <p:grpSpPr>
          <a:xfrm>
            <a:off x="8216100" y="119750"/>
            <a:ext cx="207900" cy="151275"/>
            <a:chOff x="192250" y="119750"/>
            <a:chExt cx="207900" cy="151275"/>
          </a:xfrm>
        </p:grpSpPr>
        <p:cxnSp>
          <p:nvCxnSpPr>
            <p:cNvPr id="1566" name="Google Shape;1566;p26"/>
            <p:cNvCxnSpPr/>
            <p:nvPr/>
          </p:nvCxnSpPr>
          <p:spPr>
            <a:xfrm>
              <a:off x="192250" y="119750"/>
              <a:ext cx="207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7" name="Google Shape;1567;p26"/>
            <p:cNvCxnSpPr/>
            <p:nvPr/>
          </p:nvCxnSpPr>
          <p:spPr>
            <a:xfrm>
              <a:off x="192250" y="195388"/>
              <a:ext cx="207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8" name="Google Shape;1568;p26"/>
            <p:cNvCxnSpPr/>
            <p:nvPr/>
          </p:nvCxnSpPr>
          <p:spPr>
            <a:xfrm>
              <a:off x="192250" y="271025"/>
              <a:ext cx="207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69" name="Google Shape;1569;p26"/>
          <p:cNvGrpSpPr/>
          <p:nvPr/>
        </p:nvGrpSpPr>
        <p:grpSpPr>
          <a:xfrm rot="5400000">
            <a:off x="-2086981" y="1706117"/>
            <a:ext cx="4057391" cy="1731255"/>
            <a:chOff x="-957706" y="4338367"/>
            <a:chExt cx="4057391" cy="1731255"/>
          </a:xfrm>
        </p:grpSpPr>
        <p:grpSp>
          <p:nvGrpSpPr>
            <p:cNvPr id="1570" name="Google Shape;1570;p26"/>
            <p:cNvGrpSpPr/>
            <p:nvPr/>
          </p:nvGrpSpPr>
          <p:grpSpPr>
            <a:xfrm>
              <a:off x="-957706" y="4338367"/>
              <a:ext cx="4057391" cy="1466457"/>
              <a:chOff x="1495900" y="3902358"/>
              <a:chExt cx="1693755" cy="612172"/>
            </a:xfrm>
          </p:grpSpPr>
          <p:sp>
            <p:nvSpPr>
              <p:cNvPr id="1571" name="Google Shape;1571;p26"/>
              <p:cNvSpPr/>
              <p:nvPr/>
            </p:nvSpPr>
            <p:spPr>
              <a:xfrm>
                <a:off x="2517721" y="3902358"/>
                <a:ext cx="671934" cy="612172"/>
              </a:xfrm>
              <a:custGeom>
                <a:rect b="b" l="l" r="r" t="t"/>
                <a:pathLst>
                  <a:path extrusionOk="0" h="13214" w="14504">
                    <a:moveTo>
                      <a:pt x="7258" y="1"/>
                    </a:moveTo>
                    <a:cubicBezTo>
                      <a:pt x="5566" y="1"/>
                      <a:pt x="3874" y="647"/>
                      <a:pt x="2582" y="1938"/>
                    </a:cubicBezTo>
                    <a:cubicBezTo>
                      <a:pt x="0" y="4508"/>
                      <a:pt x="0" y="8694"/>
                      <a:pt x="2582" y="11276"/>
                    </a:cubicBezTo>
                    <a:cubicBezTo>
                      <a:pt x="3874" y="12568"/>
                      <a:pt x="5566" y="13214"/>
                      <a:pt x="7258" y="13214"/>
                    </a:cubicBezTo>
                    <a:cubicBezTo>
                      <a:pt x="8950" y="13214"/>
                      <a:pt x="10642" y="12568"/>
                      <a:pt x="11933" y="11276"/>
                    </a:cubicBezTo>
                    <a:cubicBezTo>
                      <a:pt x="14503" y="8694"/>
                      <a:pt x="14503" y="4508"/>
                      <a:pt x="11933" y="1938"/>
                    </a:cubicBezTo>
                    <a:cubicBezTo>
                      <a:pt x="10642" y="647"/>
                      <a:pt x="8950" y="1"/>
                      <a:pt x="7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26"/>
              <p:cNvSpPr/>
              <p:nvPr/>
            </p:nvSpPr>
            <p:spPr>
              <a:xfrm>
                <a:off x="1787353" y="3967172"/>
                <a:ext cx="850017" cy="470687"/>
              </a:xfrm>
              <a:custGeom>
                <a:rect b="b" l="l" r="r" t="t"/>
                <a:pathLst>
                  <a:path extrusionOk="0" h="10160" w="18348">
                    <a:moveTo>
                      <a:pt x="3599" y="1"/>
                    </a:moveTo>
                    <a:lnTo>
                      <a:pt x="1" y="6610"/>
                    </a:lnTo>
                    <a:lnTo>
                      <a:pt x="4627" y="10159"/>
                    </a:lnTo>
                    <a:lnTo>
                      <a:pt x="4908" y="9877"/>
                    </a:lnTo>
                    <a:cubicBezTo>
                      <a:pt x="6763" y="8023"/>
                      <a:pt x="9195" y="7096"/>
                      <a:pt x="11628" y="7096"/>
                    </a:cubicBezTo>
                    <a:cubicBezTo>
                      <a:pt x="14061" y="7096"/>
                      <a:pt x="16493" y="8023"/>
                      <a:pt x="18347" y="9877"/>
                    </a:cubicBezTo>
                    <a:lnTo>
                      <a:pt x="18347" y="539"/>
                    </a:lnTo>
                    <a:cubicBezTo>
                      <a:pt x="16383" y="2497"/>
                      <a:pt x="13813" y="3477"/>
                      <a:pt x="11242" y="3477"/>
                    </a:cubicBezTo>
                    <a:cubicBezTo>
                      <a:pt x="8672" y="3477"/>
                      <a:pt x="6102" y="2497"/>
                      <a:pt x="4138" y="539"/>
                    </a:cubicBezTo>
                    <a:lnTo>
                      <a:pt x="35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3" name="Google Shape;1573;p26"/>
              <p:cNvSpPr/>
              <p:nvPr/>
            </p:nvSpPr>
            <p:spPr>
              <a:xfrm>
                <a:off x="1495900" y="3902358"/>
                <a:ext cx="671934" cy="612172"/>
              </a:xfrm>
              <a:custGeom>
                <a:rect b="b" l="l" r="r" t="t"/>
                <a:pathLst>
                  <a:path extrusionOk="0" h="13214" w="14504">
                    <a:moveTo>
                      <a:pt x="7257" y="1"/>
                    </a:moveTo>
                    <a:cubicBezTo>
                      <a:pt x="5567" y="1"/>
                      <a:pt x="3874" y="647"/>
                      <a:pt x="2583" y="1938"/>
                    </a:cubicBezTo>
                    <a:cubicBezTo>
                      <a:pt x="1" y="4508"/>
                      <a:pt x="1" y="8694"/>
                      <a:pt x="2583" y="11276"/>
                    </a:cubicBezTo>
                    <a:cubicBezTo>
                      <a:pt x="3874" y="12568"/>
                      <a:pt x="5567" y="13214"/>
                      <a:pt x="7257" y="13214"/>
                    </a:cubicBezTo>
                    <a:cubicBezTo>
                      <a:pt x="8948" y="13214"/>
                      <a:pt x="10637" y="12568"/>
                      <a:pt x="11922" y="11276"/>
                    </a:cubicBezTo>
                    <a:cubicBezTo>
                      <a:pt x="14504" y="8694"/>
                      <a:pt x="14504" y="4508"/>
                      <a:pt x="11922" y="1938"/>
                    </a:cubicBezTo>
                    <a:cubicBezTo>
                      <a:pt x="10637" y="647"/>
                      <a:pt x="8948" y="1"/>
                      <a:pt x="7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4" name="Google Shape;1574;p26"/>
              <p:cNvSpPr/>
              <p:nvPr/>
            </p:nvSpPr>
            <p:spPr>
              <a:xfrm>
                <a:off x="2048182" y="3967172"/>
                <a:ext cx="850573" cy="470687"/>
              </a:xfrm>
              <a:custGeom>
                <a:rect b="b" l="l" r="r" t="t"/>
                <a:pathLst>
                  <a:path extrusionOk="0" h="10160" w="18360">
                    <a:moveTo>
                      <a:pt x="14749" y="1"/>
                    </a:moveTo>
                    <a:lnTo>
                      <a:pt x="14210" y="539"/>
                    </a:lnTo>
                    <a:cubicBezTo>
                      <a:pt x="12252" y="2497"/>
                      <a:pt x="9682" y="3477"/>
                      <a:pt x="7110" y="3477"/>
                    </a:cubicBezTo>
                    <a:cubicBezTo>
                      <a:pt x="4538" y="3477"/>
                      <a:pt x="1965" y="2497"/>
                      <a:pt x="1" y="539"/>
                    </a:cubicBezTo>
                    <a:lnTo>
                      <a:pt x="1" y="9877"/>
                    </a:lnTo>
                    <a:cubicBezTo>
                      <a:pt x="1861" y="8023"/>
                      <a:pt x="4294" y="7096"/>
                      <a:pt x="6725" y="7096"/>
                    </a:cubicBezTo>
                    <a:cubicBezTo>
                      <a:pt x="9156" y="7096"/>
                      <a:pt x="11585" y="8023"/>
                      <a:pt x="13440" y="9877"/>
                    </a:cubicBezTo>
                    <a:lnTo>
                      <a:pt x="13721" y="10159"/>
                    </a:lnTo>
                    <a:lnTo>
                      <a:pt x="18360" y="6610"/>
                    </a:lnTo>
                    <a:lnTo>
                      <a:pt x="1474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5" name="Google Shape;1575;p26"/>
            <p:cNvGrpSpPr/>
            <p:nvPr/>
          </p:nvGrpSpPr>
          <p:grpSpPr>
            <a:xfrm>
              <a:off x="-957706" y="4601944"/>
              <a:ext cx="4057391" cy="1467678"/>
              <a:chOff x="1495900" y="4012389"/>
              <a:chExt cx="1693755" cy="612681"/>
            </a:xfrm>
          </p:grpSpPr>
          <p:sp>
            <p:nvSpPr>
              <p:cNvPr id="1576" name="Google Shape;1576;p26"/>
              <p:cNvSpPr/>
              <p:nvPr/>
            </p:nvSpPr>
            <p:spPr>
              <a:xfrm>
                <a:off x="1787353" y="4077202"/>
                <a:ext cx="850017" cy="471197"/>
              </a:xfrm>
              <a:custGeom>
                <a:rect b="b" l="l" r="r" t="t"/>
                <a:pathLst>
                  <a:path extrusionOk="0" h="10171" w="18348">
                    <a:moveTo>
                      <a:pt x="3599" y="0"/>
                    </a:moveTo>
                    <a:lnTo>
                      <a:pt x="1" y="6609"/>
                    </a:lnTo>
                    <a:lnTo>
                      <a:pt x="4627" y="10170"/>
                    </a:lnTo>
                    <a:lnTo>
                      <a:pt x="4908" y="9889"/>
                    </a:lnTo>
                    <a:cubicBezTo>
                      <a:pt x="6763" y="8035"/>
                      <a:pt x="9195" y="7108"/>
                      <a:pt x="11628" y="7108"/>
                    </a:cubicBezTo>
                    <a:cubicBezTo>
                      <a:pt x="14061" y="7108"/>
                      <a:pt x="16493" y="8035"/>
                      <a:pt x="18347" y="9889"/>
                    </a:cubicBezTo>
                    <a:lnTo>
                      <a:pt x="18347" y="539"/>
                    </a:lnTo>
                    <a:cubicBezTo>
                      <a:pt x="16383" y="2503"/>
                      <a:pt x="13813" y="3485"/>
                      <a:pt x="11242" y="3485"/>
                    </a:cubicBezTo>
                    <a:cubicBezTo>
                      <a:pt x="8672" y="3485"/>
                      <a:pt x="6102" y="2503"/>
                      <a:pt x="4138" y="539"/>
                    </a:cubicBezTo>
                    <a:lnTo>
                      <a:pt x="35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77" name="Google Shape;1577;p26"/>
              <p:cNvGrpSpPr/>
              <p:nvPr/>
            </p:nvGrpSpPr>
            <p:grpSpPr>
              <a:xfrm>
                <a:off x="1495900" y="4012389"/>
                <a:ext cx="1693755" cy="612681"/>
                <a:chOff x="1495900" y="4012389"/>
                <a:chExt cx="1693755" cy="612681"/>
              </a:xfrm>
            </p:grpSpPr>
            <p:sp>
              <p:nvSpPr>
                <p:cNvPr id="1578" name="Google Shape;1578;p26"/>
                <p:cNvSpPr/>
                <p:nvPr/>
              </p:nvSpPr>
              <p:spPr>
                <a:xfrm>
                  <a:off x="2517721" y="4012389"/>
                  <a:ext cx="671934" cy="612681"/>
                </a:xfrm>
                <a:custGeom>
                  <a:rect b="b" l="l" r="r" t="t"/>
                  <a:pathLst>
                    <a:path extrusionOk="0" h="13225" w="14504">
                      <a:moveTo>
                        <a:pt x="7258" y="0"/>
                      </a:moveTo>
                      <a:cubicBezTo>
                        <a:pt x="5566" y="0"/>
                        <a:pt x="3874" y="646"/>
                        <a:pt x="2582" y="1938"/>
                      </a:cubicBezTo>
                      <a:cubicBezTo>
                        <a:pt x="0" y="4520"/>
                        <a:pt x="0" y="8705"/>
                        <a:pt x="2582" y="11288"/>
                      </a:cubicBezTo>
                      <a:cubicBezTo>
                        <a:pt x="3874" y="12579"/>
                        <a:pt x="5566" y="13225"/>
                        <a:pt x="7258" y="13225"/>
                      </a:cubicBezTo>
                      <a:cubicBezTo>
                        <a:pt x="8950" y="13225"/>
                        <a:pt x="10642" y="12579"/>
                        <a:pt x="11933" y="11288"/>
                      </a:cubicBezTo>
                      <a:cubicBezTo>
                        <a:pt x="14503" y="8705"/>
                        <a:pt x="14503" y="4520"/>
                        <a:pt x="11933" y="1938"/>
                      </a:cubicBezTo>
                      <a:cubicBezTo>
                        <a:pt x="10642" y="646"/>
                        <a:pt x="8950" y="0"/>
                        <a:pt x="725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9" name="Google Shape;1579;p26"/>
                <p:cNvSpPr/>
                <p:nvPr/>
              </p:nvSpPr>
              <p:spPr>
                <a:xfrm>
                  <a:off x="1495900" y="4012389"/>
                  <a:ext cx="671934" cy="612681"/>
                </a:xfrm>
                <a:custGeom>
                  <a:rect b="b" l="l" r="r" t="t"/>
                  <a:pathLst>
                    <a:path extrusionOk="0" h="13225" w="14504">
                      <a:moveTo>
                        <a:pt x="7257" y="0"/>
                      </a:moveTo>
                      <a:cubicBezTo>
                        <a:pt x="5567" y="0"/>
                        <a:pt x="3874" y="646"/>
                        <a:pt x="2583" y="1938"/>
                      </a:cubicBezTo>
                      <a:cubicBezTo>
                        <a:pt x="1" y="4520"/>
                        <a:pt x="1" y="8705"/>
                        <a:pt x="2583" y="11288"/>
                      </a:cubicBezTo>
                      <a:cubicBezTo>
                        <a:pt x="3874" y="12579"/>
                        <a:pt x="5567" y="13225"/>
                        <a:pt x="7257" y="13225"/>
                      </a:cubicBezTo>
                      <a:cubicBezTo>
                        <a:pt x="8948" y="13225"/>
                        <a:pt x="10637" y="12579"/>
                        <a:pt x="11922" y="11288"/>
                      </a:cubicBezTo>
                      <a:cubicBezTo>
                        <a:pt x="14504" y="8705"/>
                        <a:pt x="14504" y="4520"/>
                        <a:pt x="11922" y="1938"/>
                      </a:cubicBezTo>
                      <a:cubicBezTo>
                        <a:pt x="10637" y="646"/>
                        <a:pt x="8948" y="0"/>
                        <a:pt x="725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0" name="Google Shape;1580;p26"/>
                <p:cNvSpPr/>
                <p:nvPr/>
              </p:nvSpPr>
              <p:spPr>
                <a:xfrm>
                  <a:off x="2048182" y="4077202"/>
                  <a:ext cx="850573" cy="471197"/>
                </a:xfrm>
                <a:custGeom>
                  <a:rect b="b" l="l" r="r" t="t"/>
                  <a:pathLst>
                    <a:path extrusionOk="0" h="10171" w="18360">
                      <a:moveTo>
                        <a:pt x="14749" y="0"/>
                      </a:moveTo>
                      <a:lnTo>
                        <a:pt x="14210" y="539"/>
                      </a:lnTo>
                      <a:cubicBezTo>
                        <a:pt x="12252" y="2503"/>
                        <a:pt x="9682" y="3485"/>
                        <a:pt x="7110" y="3485"/>
                      </a:cubicBezTo>
                      <a:cubicBezTo>
                        <a:pt x="4538" y="3485"/>
                        <a:pt x="1965" y="2503"/>
                        <a:pt x="1" y="539"/>
                      </a:cubicBezTo>
                      <a:lnTo>
                        <a:pt x="1" y="9889"/>
                      </a:lnTo>
                      <a:cubicBezTo>
                        <a:pt x="1861" y="8035"/>
                        <a:pt x="4294" y="7108"/>
                        <a:pt x="6725" y="7108"/>
                      </a:cubicBezTo>
                      <a:cubicBezTo>
                        <a:pt x="9156" y="7108"/>
                        <a:pt x="11585" y="8035"/>
                        <a:pt x="13440" y="9889"/>
                      </a:cubicBezTo>
                      <a:lnTo>
                        <a:pt x="13721" y="10170"/>
                      </a:lnTo>
                      <a:lnTo>
                        <a:pt x="18360" y="6609"/>
                      </a:lnTo>
                      <a:lnTo>
                        <a:pt x="1474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581" name="Google Shape;1581;p26"/>
          <p:cNvGrpSpPr/>
          <p:nvPr/>
        </p:nvGrpSpPr>
        <p:grpSpPr>
          <a:xfrm flipH="1" rot="-5400000">
            <a:off x="8307807" y="3330644"/>
            <a:ext cx="1805449" cy="2078187"/>
            <a:chOff x="5281957" y="3012294"/>
            <a:chExt cx="1805449" cy="2078187"/>
          </a:xfrm>
        </p:grpSpPr>
        <p:sp>
          <p:nvSpPr>
            <p:cNvPr id="1582" name="Google Shape;1582;p26"/>
            <p:cNvSpPr/>
            <p:nvPr/>
          </p:nvSpPr>
          <p:spPr>
            <a:xfrm>
              <a:off x="6134772" y="3387695"/>
              <a:ext cx="852287" cy="852241"/>
            </a:xfrm>
            <a:custGeom>
              <a:rect b="b" l="l" r="r" t="t"/>
              <a:pathLst>
                <a:path extrusionOk="0" h="18396" w="18397">
                  <a:moveTo>
                    <a:pt x="9192" y="0"/>
                  </a:moveTo>
                  <a:cubicBezTo>
                    <a:pt x="4113" y="0"/>
                    <a:pt x="0" y="4112"/>
                    <a:pt x="0" y="9191"/>
                  </a:cubicBezTo>
                  <a:cubicBezTo>
                    <a:pt x="0" y="14271"/>
                    <a:pt x="4113" y="18395"/>
                    <a:pt x="9192" y="18395"/>
                  </a:cubicBezTo>
                  <a:cubicBezTo>
                    <a:pt x="14284" y="18395"/>
                    <a:pt x="18396" y="14271"/>
                    <a:pt x="18396" y="9191"/>
                  </a:cubicBezTo>
                  <a:cubicBezTo>
                    <a:pt x="18396" y="4112"/>
                    <a:pt x="14284" y="0"/>
                    <a:pt x="9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26"/>
            <p:cNvSpPr/>
            <p:nvPr/>
          </p:nvSpPr>
          <p:spPr>
            <a:xfrm>
              <a:off x="6134772" y="3012294"/>
              <a:ext cx="852287" cy="801234"/>
            </a:xfrm>
            <a:custGeom>
              <a:rect b="b" l="l" r="r" t="t"/>
              <a:pathLst>
                <a:path extrusionOk="0" h="17295" w="18397">
                  <a:moveTo>
                    <a:pt x="9192" y="1"/>
                  </a:moveTo>
                  <a:cubicBezTo>
                    <a:pt x="9192" y="4468"/>
                    <a:pt x="5569" y="8103"/>
                    <a:pt x="1102" y="8103"/>
                  </a:cubicBezTo>
                  <a:lnTo>
                    <a:pt x="0" y="8103"/>
                  </a:lnTo>
                  <a:lnTo>
                    <a:pt x="0" y="17294"/>
                  </a:lnTo>
                  <a:lnTo>
                    <a:pt x="18396" y="17294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26"/>
            <p:cNvSpPr/>
            <p:nvPr/>
          </p:nvSpPr>
          <p:spPr>
            <a:xfrm>
              <a:off x="5708365" y="3762446"/>
              <a:ext cx="852287" cy="852287"/>
            </a:xfrm>
            <a:custGeom>
              <a:rect b="b" l="l" r="r" t="t"/>
              <a:pathLst>
                <a:path extrusionOk="0" h="18397" w="18397">
                  <a:moveTo>
                    <a:pt x="9204" y="1"/>
                  </a:moveTo>
                  <a:cubicBezTo>
                    <a:pt x="4125" y="1"/>
                    <a:pt x="0" y="4126"/>
                    <a:pt x="0" y="9205"/>
                  </a:cubicBezTo>
                  <a:cubicBezTo>
                    <a:pt x="0" y="14285"/>
                    <a:pt x="4125" y="18397"/>
                    <a:pt x="9204" y="18397"/>
                  </a:cubicBezTo>
                  <a:cubicBezTo>
                    <a:pt x="14284" y="18397"/>
                    <a:pt x="18396" y="14285"/>
                    <a:pt x="18396" y="9205"/>
                  </a:cubicBezTo>
                  <a:cubicBezTo>
                    <a:pt x="18396" y="4126"/>
                    <a:pt x="14284" y="1"/>
                    <a:pt x="92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26"/>
            <p:cNvSpPr/>
            <p:nvPr/>
          </p:nvSpPr>
          <p:spPr>
            <a:xfrm>
              <a:off x="5708365" y="3387695"/>
              <a:ext cx="852287" cy="801188"/>
            </a:xfrm>
            <a:custGeom>
              <a:rect b="b" l="l" r="r" t="t"/>
              <a:pathLst>
                <a:path extrusionOk="0" h="17294" w="18397">
                  <a:moveTo>
                    <a:pt x="9204" y="0"/>
                  </a:moveTo>
                  <a:cubicBezTo>
                    <a:pt x="9204" y="4467"/>
                    <a:pt x="5581" y="8090"/>
                    <a:pt x="1102" y="8090"/>
                  </a:cubicBezTo>
                  <a:lnTo>
                    <a:pt x="0" y="8090"/>
                  </a:lnTo>
                  <a:lnTo>
                    <a:pt x="0" y="17294"/>
                  </a:lnTo>
                  <a:lnTo>
                    <a:pt x="18396" y="1729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26"/>
            <p:cNvSpPr/>
            <p:nvPr/>
          </p:nvSpPr>
          <p:spPr>
            <a:xfrm>
              <a:off x="5281957" y="4137290"/>
              <a:ext cx="852843" cy="852843"/>
            </a:xfrm>
            <a:custGeom>
              <a:rect b="b" l="l" r="r" t="t"/>
              <a:pathLst>
                <a:path extrusionOk="0" h="18409" w="18409">
                  <a:moveTo>
                    <a:pt x="9204" y="0"/>
                  </a:moveTo>
                  <a:cubicBezTo>
                    <a:pt x="4125" y="0"/>
                    <a:pt x="0" y="4125"/>
                    <a:pt x="0" y="9204"/>
                  </a:cubicBezTo>
                  <a:cubicBezTo>
                    <a:pt x="0" y="14283"/>
                    <a:pt x="4125" y="18408"/>
                    <a:pt x="9204" y="18408"/>
                  </a:cubicBezTo>
                  <a:cubicBezTo>
                    <a:pt x="14284" y="18408"/>
                    <a:pt x="18408" y="14283"/>
                    <a:pt x="18408" y="9204"/>
                  </a:cubicBezTo>
                  <a:cubicBezTo>
                    <a:pt x="18408" y="4125"/>
                    <a:pt x="14284" y="0"/>
                    <a:pt x="92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26"/>
            <p:cNvSpPr/>
            <p:nvPr/>
          </p:nvSpPr>
          <p:spPr>
            <a:xfrm>
              <a:off x="5281957" y="3762446"/>
              <a:ext cx="852843" cy="801280"/>
            </a:xfrm>
            <a:custGeom>
              <a:rect b="b" l="l" r="r" t="t"/>
              <a:pathLst>
                <a:path extrusionOk="0" h="17296" w="18409">
                  <a:moveTo>
                    <a:pt x="9204" y="1"/>
                  </a:moveTo>
                  <a:cubicBezTo>
                    <a:pt x="9204" y="319"/>
                    <a:pt x="9192" y="637"/>
                    <a:pt x="9155" y="944"/>
                  </a:cubicBezTo>
                  <a:cubicBezTo>
                    <a:pt x="8690" y="4970"/>
                    <a:pt x="5263" y="8091"/>
                    <a:pt x="1114" y="8091"/>
                  </a:cubicBezTo>
                  <a:lnTo>
                    <a:pt x="0" y="8091"/>
                  </a:lnTo>
                  <a:lnTo>
                    <a:pt x="0" y="17295"/>
                  </a:lnTo>
                  <a:lnTo>
                    <a:pt x="18408" y="17295"/>
                  </a:lnTo>
                  <a:lnTo>
                    <a:pt x="184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88" name="Google Shape;1588;p26"/>
            <p:cNvGrpSpPr/>
            <p:nvPr/>
          </p:nvGrpSpPr>
          <p:grpSpPr>
            <a:xfrm>
              <a:off x="5382351" y="3112642"/>
              <a:ext cx="1705056" cy="1977839"/>
              <a:chOff x="5382351" y="3112642"/>
              <a:chExt cx="1705056" cy="1977839"/>
            </a:xfrm>
          </p:grpSpPr>
          <p:sp>
            <p:nvSpPr>
              <p:cNvPr id="1589" name="Google Shape;1589;p26"/>
              <p:cNvSpPr/>
              <p:nvPr/>
            </p:nvSpPr>
            <p:spPr>
              <a:xfrm>
                <a:off x="6235120" y="3487996"/>
                <a:ext cx="852287" cy="852333"/>
              </a:xfrm>
              <a:custGeom>
                <a:rect b="b" l="l" r="r" t="t"/>
                <a:pathLst>
                  <a:path extrusionOk="0" h="18398" w="18397">
                    <a:moveTo>
                      <a:pt x="9192" y="1"/>
                    </a:moveTo>
                    <a:cubicBezTo>
                      <a:pt x="4113" y="1"/>
                      <a:pt x="1" y="4113"/>
                      <a:pt x="1" y="9193"/>
                    </a:cubicBezTo>
                    <a:cubicBezTo>
                      <a:pt x="1" y="14285"/>
                      <a:pt x="4113" y="18397"/>
                      <a:pt x="9192" y="18397"/>
                    </a:cubicBezTo>
                    <a:cubicBezTo>
                      <a:pt x="14284" y="18397"/>
                      <a:pt x="18396" y="14285"/>
                      <a:pt x="18396" y="9193"/>
                    </a:cubicBezTo>
                    <a:cubicBezTo>
                      <a:pt x="18396" y="4113"/>
                      <a:pt x="14284" y="1"/>
                      <a:pt x="91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26"/>
              <p:cNvSpPr/>
              <p:nvPr/>
            </p:nvSpPr>
            <p:spPr>
              <a:xfrm>
                <a:off x="6235120" y="3112642"/>
                <a:ext cx="852287" cy="801280"/>
              </a:xfrm>
              <a:custGeom>
                <a:rect b="b" l="l" r="r" t="t"/>
                <a:pathLst>
                  <a:path extrusionOk="0" h="17296" w="18397">
                    <a:moveTo>
                      <a:pt x="9205" y="1"/>
                    </a:moveTo>
                    <a:cubicBezTo>
                      <a:pt x="9205" y="4480"/>
                      <a:pt x="5569" y="8103"/>
                      <a:pt x="1102" y="8103"/>
                    </a:cubicBezTo>
                    <a:lnTo>
                      <a:pt x="1" y="8103"/>
                    </a:lnTo>
                    <a:lnTo>
                      <a:pt x="1" y="17295"/>
                    </a:lnTo>
                    <a:lnTo>
                      <a:pt x="18396" y="17295"/>
                    </a:lnTo>
                    <a:lnTo>
                      <a:pt x="183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26"/>
              <p:cNvSpPr/>
              <p:nvPr/>
            </p:nvSpPr>
            <p:spPr>
              <a:xfrm>
                <a:off x="5808712" y="3862840"/>
                <a:ext cx="852287" cy="852843"/>
              </a:xfrm>
              <a:custGeom>
                <a:rect b="b" l="l" r="r" t="t"/>
                <a:pathLst>
                  <a:path extrusionOk="0" h="18409" w="18397">
                    <a:moveTo>
                      <a:pt x="9205" y="1"/>
                    </a:moveTo>
                    <a:cubicBezTo>
                      <a:pt x="4125" y="1"/>
                      <a:pt x="1" y="4125"/>
                      <a:pt x="1" y="9205"/>
                    </a:cubicBezTo>
                    <a:cubicBezTo>
                      <a:pt x="1" y="14283"/>
                      <a:pt x="4125" y="18409"/>
                      <a:pt x="9205" y="18409"/>
                    </a:cubicBezTo>
                    <a:cubicBezTo>
                      <a:pt x="14284" y="18409"/>
                      <a:pt x="18396" y="14283"/>
                      <a:pt x="18396" y="9205"/>
                    </a:cubicBezTo>
                    <a:cubicBezTo>
                      <a:pt x="18396" y="4125"/>
                      <a:pt x="14284" y="1"/>
                      <a:pt x="92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26"/>
              <p:cNvSpPr/>
              <p:nvPr/>
            </p:nvSpPr>
            <p:spPr>
              <a:xfrm>
                <a:off x="5808712" y="3487996"/>
                <a:ext cx="852843" cy="801280"/>
              </a:xfrm>
              <a:custGeom>
                <a:rect b="b" l="l" r="r" t="t"/>
                <a:pathLst>
                  <a:path extrusionOk="0" h="17296" w="18409">
                    <a:moveTo>
                      <a:pt x="9205" y="1"/>
                    </a:moveTo>
                    <a:cubicBezTo>
                      <a:pt x="9205" y="4469"/>
                      <a:pt x="5582" y="8092"/>
                      <a:pt x="1103" y="8092"/>
                    </a:cubicBezTo>
                    <a:lnTo>
                      <a:pt x="1" y="8092"/>
                    </a:lnTo>
                    <a:lnTo>
                      <a:pt x="1" y="17296"/>
                    </a:lnTo>
                    <a:lnTo>
                      <a:pt x="18409" y="17296"/>
                    </a:lnTo>
                    <a:lnTo>
                      <a:pt x="1840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26"/>
              <p:cNvSpPr/>
              <p:nvPr/>
            </p:nvSpPr>
            <p:spPr>
              <a:xfrm>
                <a:off x="5382351" y="4238240"/>
                <a:ext cx="852797" cy="852241"/>
              </a:xfrm>
              <a:custGeom>
                <a:rect b="b" l="l" r="r" t="t"/>
                <a:pathLst>
                  <a:path extrusionOk="0" h="18396" w="18408">
                    <a:moveTo>
                      <a:pt x="9204" y="0"/>
                    </a:moveTo>
                    <a:cubicBezTo>
                      <a:pt x="4124" y="0"/>
                      <a:pt x="0" y="4112"/>
                      <a:pt x="0" y="9191"/>
                    </a:cubicBezTo>
                    <a:cubicBezTo>
                      <a:pt x="0" y="14271"/>
                      <a:pt x="4124" y="18395"/>
                      <a:pt x="9204" y="18395"/>
                    </a:cubicBezTo>
                    <a:cubicBezTo>
                      <a:pt x="14283" y="18395"/>
                      <a:pt x="18408" y="14271"/>
                      <a:pt x="18408" y="9191"/>
                    </a:cubicBezTo>
                    <a:cubicBezTo>
                      <a:pt x="18408" y="4112"/>
                      <a:pt x="14283" y="0"/>
                      <a:pt x="92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4" name="Google Shape;1594;p26"/>
              <p:cNvSpPr/>
              <p:nvPr/>
            </p:nvSpPr>
            <p:spPr>
              <a:xfrm>
                <a:off x="5382351" y="3862840"/>
                <a:ext cx="852797" cy="801234"/>
              </a:xfrm>
              <a:custGeom>
                <a:rect b="b" l="l" r="r" t="t"/>
                <a:pathLst>
                  <a:path extrusionOk="0" h="17295" w="18408">
                    <a:moveTo>
                      <a:pt x="9204" y="1"/>
                    </a:moveTo>
                    <a:cubicBezTo>
                      <a:pt x="9204" y="319"/>
                      <a:pt x="9191" y="637"/>
                      <a:pt x="9155" y="943"/>
                    </a:cubicBezTo>
                    <a:cubicBezTo>
                      <a:pt x="8690" y="4970"/>
                      <a:pt x="5263" y="8103"/>
                      <a:pt x="1113" y="8103"/>
                    </a:cubicBezTo>
                    <a:lnTo>
                      <a:pt x="0" y="8103"/>
                    </a:lnTo>
                    <a:lnTo>
                      <a:pt x="0" y="17294"/>
                    </a:lnTo>
                    <a:lnTo>
                      <a:pt x="18408" y="17294"/>
                    </a:lnTo>
                    <a:lnTo>
                      <a:pt x="1840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TITLE_1_1_1">
    <p:spTree>
      <p:nvGrpSpPr>
        <p:cNvPr id="1595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p27"/>
          <p:cNvSpPr txBox="1"/>
          <p:nvPr>
            <p:ph idx="1" type="subTitle"/>
          </p:nvPr>
        </p:nvSpPr>
        <p:spPr>
          <a:xfrm>
            <a:off x="1361176" y="3444788"/>
            <a:ext cx="64215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597" name="Google Shape;1597;p27"/>
          <p:cNvGrpSpPr/>
          <p:nvPr/>
        </p:nvGrpSpPr>
        <p:grpSpPr>
          <a:xfrm>
            <a:off x="50" y="375475"/>
            <a:ext cx="9138600" cy="4782655"/>
            <a:chOff x="50" y="375475"/>
            <a:chExt cx="9138600" cy="4782655"/>
          </a:xfrm>
        </p:grpSpPr>
        <p:grpSp>
          <p:nvGrpSpPr>
            <p:cNvPr id="1598" name="Google Shape;1598;p27"/>
            <p:cNvGrpSpPr/>
            <p:nvPr/>
          </p:nvGrpSpPr>
          <p:grpSpPr>
            <a:xfrm>
              <a:off x="348425" y="375499"/>
              <a:ext cx="8447150" cy="4782632"/>
              <a:chOff x="348425" y="537175"/>
              <a:chExt cx="8447150" cy="4620900"/>
            </a:xfrm>
          </p:grpSpPr>
          <p:cxnSp>
            <p:nvCxnSpPr>
              <p:cNvPr id="1599" name="Google Shape;1599;p27"/>
              <p:cNvCxnSpPr/>
              <p:nvPr/>
            </p:nvCxnSpPr>
            <p:spPr>
              <a:xfrm>
                <a:off x="348425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0" name="Google Shape;1600;p27"/>
              <p:cNvCxnSpPr/>
              <p:nvPr/>
            </p:nvCxnSpPr>
            <p:spPr>
              <a:xfrm>
                <a:off x="732386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1" name="Google Shape;1601;p27"/>
              <p:cNvCxnSpPr/>
              <p:nvPr/>
            </p:nvCxnSpPr>
            <p:spPr>
              <a:xfrm>
                <a:off x="1116348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2" name="Google Shape;1602;p27"/>
              <p:cNvCxnSpPr/>
              <p:nvPr/>
            </p:nvCxnSpPr>
            <p:spPr>
              <a:xfrm>
                <a:off x="1500309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3" name="Google Shape;1603;p27"/>
              <p:cNvCxnSpPr/>
              <p:nvPr/>
            </p:nvCxnSpPr>
            <p:spPr>
              <a:xfrm>
                <a:off x="1884270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4" name="Google Shape;1604;p27"/>
              <p:cNvCxnSpPr/>
              <p:nvPr/>
            </p:nvCxnSpPr>
            <p:spPr>
              <a:xfrm>
                <a:off x="2268232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5" name="Google Shape;1605;p27"/>
              <p:cNvCxnSpPr/>
              <p:nvPr/>
            </p:nvCxnSpPr>
            <p:spPr>
              <a:xfrm>
                <a:off x="2652193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6" name="Google Shape;1606;p27"/>
              <p:cNvCxnSpPr/>
              <p:nvPr/>
            </p:nvCxnSpPr>
            <p:spPr>
              <a:xfrm>
                <a:off x="3036155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7" name="Google Shape;1607;p27"/>
              <p:cNvCxnSpPr/>
              <p:nvPr/>
            </p:nvCxnSpPr>
            <p:spPr>
              <a:xfrm>
                <a:off x="3420116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8" name="Google Shape;1608;p27"/>
              <p:cNvCxnSpPr/>
              <p:nvPr/>
            </p:nvCxnSpPr>
            <p:spPr>
              <a:xfrm>
                <a:off x="3804077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9" name="Google Shape;1609;p27"/>
              <p:cNvCxnSpPr/>
              <p:nvPr/>
            </p:nvCxnSpPr>
            <p:spPr>
              <a:xfrm>
                <a:off x="4188039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0" name="Google Shape;1610;p27"/>
              <p:cNvCxnSpPr/>
              <p:nvPr/>
            </p:nvCxnSpPr>
            <p:spPr>
              <a:xfrm>
                <a:off x="4572000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1" name="Google Shape;1611;p27"/>
              <p:cNvCxnSpPr/>
              <p:nvPr/>
            </p:nvCxnSpPr>
            <p:spPr>
              <a:xfrm>
                <a:off x="4955961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2" name="Google Shape;1612;p27"/>
              <p:cNvCxnSpPr/>
              <p:nvPr/>
            </p:nvCxnSpPr>
            <p:spPr>
              <a:xfrm>
                <a:off x="5339923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3" name="Google Shape;1613;p27"/>
              <p:cNvCxnSpPr/>
              <p:nvPr/>
            </p:nvCxnSpPr>
            <p:spPr>
              <a:xfrm>
                <a:off x="5723884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4" name="Google Shape;1614;p27"/>
              <p:cNvCxnSpPr/>
              <p:nvPr/>
            </p:nvCxnSpPr>
            <p:spPr>
              <a:xfrm>
                <a:off x="6107845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5" name="Google Shape;1615;p27"/>
              <p:cNvCxnSpPr/>
              <p:nvPr/>
            </p:nvCxnSpPr>
            <p:spPr>
              <a:xfrm>
                <a:off x="6491807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6" name="Google Shape;1616;p27"/>
              <p:cNvCxnSpPr/>
              <p:nvPr/>
            </p:nvCxnSpPr>
            <p:spPr>
              <a:xfrm>
                <a:off x="6875768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7" name="Google Shape;1617;p27"/>
              <p:cNvCxnSpPr/>
              <p:nvPr/>
            </p:nvCxnSpPr>
            <p:spPr>
              <a:xfrm>
                <a:off x="7259730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8" name="Google Shape;1618;p27"/>
              <p:cNvCxnSpPr/>
              <p:nvPr/>
            </p:nvCxnSpPr>
            <p:spPr>
              <a:xfrm>
                <a:off x="7643691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9" name="Google Shape;1619;p27"/>
              <p:cNvCxnSpPr/>
              <p:nvPr/>
            </p:nvCxnSpPr>
            <p:spPr>
              <a:xfrm>
                <a:off x="8027652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20" name="Google Shape;1620;p27"/>
              <p:cNvCxnSpPr/>
              <p:nvPr/>
            </p:nvCxnSpPr>
            <p:spPr>
              <a:xfrm>
                <a:off x="8411614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21" name="Google Shape;1621;p27"/>
              <p:cNvCxnSpPr/>
              <p:nvPr/>
            </p:nvCxnSpPr>
            <p:spPr>
              <a:xfrm>
                <a:off x="8795575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622" name="Google Shape;1622;p27"/>
            <p:cNvCxnSpPr/>
            <p:nvPr/>
          </p:nvCxnSpPr>
          <p:spPr>
            <a:xfrm rot="10800000">
              <a:off x="50" y="375475"/>
              <a:ext cx="91386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3" name="Google Shape;1623;p27"/>
            <p:cNvCxnSpPr/>
            <p:nvPr/>
          </p:nvCxnSpPr>
          <p:spPr>
            <a:xfrm rot="10800000">
              <a:off x="50" y="716701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4" name="Google Shape;1624;p27"/>
            <p:cNvCxnSpPr/>
            <p:nvPr/>
          </p:nvCxnSpPr>
          <p:spPr>
            <a:xfrm rot="10800000">
              <a:off x="50" y="1057927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5" name="Google Shape;1625;p27"/>
            <p:cNvCxnSpPr/>
            <p:nvPr/>
          </p:nvCxnSpPr>
          <p:spPr>
            <a:xfrm rot="10800000">
              <a:off x="50" y="1399153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6" name="Google Shape;1626;p27"/>
            <p:cNvCxnSpPr/>
            <p:nvPr/>
          </p:nvCxnSpPr>
          <p:spPr>
            <a:xfrm rot="10800000">
              <a:off x="50" y="1740379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7" name="Google Shape;1627;p27"/>
            <p:cNvCxnSpPr/>
            <p:nvPr/>
          </p:nvCxnSpPr>
          <p:spPr>
            <a:xfrm rot="10800000">
              <a:off x="50" y="2081605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8" name="Google Shape;1628;p27"/>
            <p:cNvCxnSpPr/>
            <p:nvPr/>
          </p:nvCxnSpPr>
          <p:spPr>
            <a:xfrm rot="10800000">
              <a:off x="50" y="2422831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9" name="Google Shape;1629;p27"/>
            <p:cNvCxnSpPr/>
            <p:nvPr/>
          </p:nvCxnSpPr>
          <p:spPr>
            <a:xfrm rot="10800000">
              <a:off x="50" y="2764057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0" name="Google Shape;1630;p27"/>
            <p:cNvCxnSpPr/>
            <p:nvPr/>
          </p:nvCxnSpPr>
          <p:spPr>
            <a:xfrm rot="10800000">
              <a:off x="50" y="3105283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1" name="Google Shape;1631;p27"/>
            <p:cNvCxnSpPr/>
            <p:nvPr/>
          </p:nvCxnSpPr>
          <p:spPr>
            <a:xfrm rot="10800000">
              <a:off x="50" y="3446509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2" name="Google Shape;1632;p27"/>
            <p:cNvCxnSpPr/>
            <p:nvPr/>
          </p:nvCxnSpPr>
          <p:spPr>
            <a:xfrm rot="10800000">
              <a:off x="50" y="3787735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3" name="Google Shape;1633;p27"/>
            <p:cNvCxnSpPr/>
            <p:nvPr/>
          </p:nvCxnSpPr>
          <p:spPr>
            <a:xfrm rot="10800000">
              <a:off x="50" y="4128961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4" name="Google Shape;1634;p27"/>
            <p:cNvCxnSpPr/>
            <p:nvPr/>
          </p:nvCxnSpPr>
          <p:spPr>
            <a:xfrm rot="10800000">
              <a:off x="50" y="4470187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5" name="Google Shape;1635;p27"/>
            <p:cNvCxnSpPr/>
            <p:nvPr/>
          </p:nvCxnSpPr>
          <p:spPr>
            <a:xfrm rot="10800000">
              <a:off x="50" y="4811413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36" name="Google Shape;1636;p27"/>
          <p:cNvGrpSpPr/>
          <p:nvPr/>
        </p:nvGrpSpPr>
        <p:grpSpPr>
          <a:xfrm>
            <a:off x="8216100" y="119750"/>
            <a:ext cx="207900" cy="151275"/>
            <a:chOff x="192250" y="119750"/>
            <a:chExt cx="207900" cy="151275"/>
          </a:xfrm>
        </p:grpSpPr>
        <p:cxnSp>
          <p:nvCxnSpPr>
            <p:cNvPr id="1637" name="Google Shape;1637;p27"/>
            <p:cNvCxnSpPr/>
            <p:nvPr/>
          </p:nvCxnSpPr>
          <p:spPr>
            <a:xfrm>
              <a:off x="192250" y="119750"/>
              <a:ext cx="207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8" name="Google Shape;1638;p27"/>
            <p:cNvCxnSpPr/>
            <p:nvPr/>
          </p:nvCxnSpPr>
          <p:spPr>
            <a:xfrm>
              <a:off x="192250" y="195388"/>
              <a:ext cx="207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9" name="Google Shape;1639;p27"/>
            <p:cNvCxnSpPr/>
            <p:nvPr/>
          </p:nvCxnSpPr>
          <p:spPr>
            <a:xfrm>
              <a:off x="192250" y="271025"/>
              <a:ext cx="207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40" name="Google Shape;1640;p27"/>
          <p:cNvGrpSpPr/>
          <p:nvPr/>
        </p:nvGrpSpPr>
        <p:grpSpPr>
          <a:xfrm rot="-2700000">
            <a:off x="6452396" y="3804747"/>
            <a:ext cx="4057352" cy="1731239"/>
            <a:chOff x="-957706" y="4338367"/>
            <a:chExt cx="4057391" cy="1731255"/>
          </a:xfrm>
        </p:grpSpPr>
        <p:grpSp>
          <p:nvGrpSpPr>
            <p:cNvPr id="1641" name="Google Shape;1641;p27"/>
            <p:cNvGrpSpPr/>
            <p:nvPr/>
          </p:nvGrpSpPr>
          <p:grpSpPr>
            <a:xfrm>
              <a:off x="-957706" y="4338367"/>
              <a:ext cx="4057391" cy="1466457"/>
              <a:chOff x="1495900" y="3902358"/>
              <a:chExt cx="1693755" cy="612172"/>
            </a:xfrm>
          </p:grpSpPr>
          <p:sp>
            <p:nvSpPr>
              <p:cNvPr id="1642" name="Google Shape;1642;p27"/>
              <p:cNvSpPr/>
              <p:nvPr/>
            </p:nvSpPr>
            <p:spPr>
              <a:xfrm>
                <a:off x="2517721" y="3902358"/>
                <a:ext cx="671934" cy="612172"/>
              </a:xfrm>
              <a:custGeom>
                <a:rect b="b" l="l" r="r" t="t"/>
                <a:pathLst>
                  <a:path extrusionOk="0" h="13214" w="14504">
                    <a:moveTo>
                      <a:pt x="7258" y="1"/>
                    </a:moveTo>
                    <a:cubicBezTo>
                      <a:pt x="5566" y="1"/>
                      <a:pt x="3874" y="647"/>
                      <a:pt x="2582" y="1938"/>
                    </a:cubicBezTo>
                    <a:cubicBezTo>
                      <a:pt x="0" y="4508"/>
                      <a:pt x="0" y="8694"/>
                      <a:pt x="2582" y="11276"/>
                    </a:cubicBezTo>
                    <a:cubicBezTo>
                      <a:pt x="3874" y="12568"/>
                      <a:pt x="5566" y="13214"/>
                      <a:pt x="7258" y="13214"/>
                    </a:cubicBezTo>
                    <a:cubicBezTo>
                      <a:pt x="8950" y="13214"/>
                      <a:pt x="10642" y="12568"/>
                      <a:pt x="11933" y="11276"/>
                    </a:cubicBezTo>
                    <a:cubicBezTo>
                      <a:pt x="14503" y="8694"/>
                      <a:pt x="14503" y="4508"/>
                      <a:pt x="11933" y="1938"/>
                    </a:cubicBezTo>
                    <a:cubicBezTo>
                      <a:pt x="10642" y="647"/>
                      <a:pt x="8950" y="1"/>
                      <a:pt x="7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3" name="Google Shape;1643;p27"/>
              <p:cNvSpPr/>
              <p:nvPr/>
            </p:nvSpPr>
            <p:spPr>
              <a:xfrm>
                <a:off x="1787353" y="3967172"/>
                <a:ext cx="850017" cy="470687"/>
              </a:xfrm>
              <a:custGeom>
                <a:rect b="b" l="l" r="r" t="t"/>
                <a:pathLst>
                  <a:path extrusionOk="0" h="10160" w="18348">
                    <a:moveTo>
                      <a:pt x="3599" y="1"/>
                    </a:moveTo>
                    <a:lnTo>
                      <a:pt x="1" y="6610"/>
                    </a:lnTo>
                    <a:lnTo>
                      <a:pt x="4627" y="10159"/>
                    </a:lnTo>
                    <a:lnTo>
                      <a:pt x="4908" y="9877"/>
                    </a:lnTo>
                    <a:cubicBezTo>
                      <a:pt x="6763" y="8023"/>
                      <a:pt x="9195" y="7096"/>
                      <a:pt x="11628" y="7096"/>
                    </a:cubicBezTo>
                    <a:cubicBezTo>
                      <a:pt x="14061" y="7096"/>
                      <a:pt x="16493" y="8023"/>
                      <a:pt x="18347" y="9877"/>
                    </a:cubicBezTo>
                    <a:lnTo>
                      <a:pt x="18347" y="539"/>
                    </a:lnTo>
                    <a:cubicBezTo>
                      <a:pt x="16383" y="2497"/>
                      <a:pt x="13813" y="3477"/>
                      <a:pt x="11242" y="3477"/>
                    </a:cubicBezTo>
                    <a:cubicBezTo>
                      <a:pt x="8672" y="3477"/>
                      <a:pt x="6102" y="2497"/>
                      <a:pt x="4138" y="539"/>
                    </a:cubicBezTo>
                    <a:lnTo>
                      <a:pt x="35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4" name="Google Shape;1644;p27"/>
              <p:cNvSpPr/>
              <p:nvPr/>
            </p:nvSpPr>
            <p:spPr>
              <a:xfrm>
                <a:off x="1495900" y="3902358"/>
                <a:ext cx="671934" cy="612172"/>
              </a:xfrm>
              <a:custGeom>
                <a:rect b="b" l="l" r="r" t="t"/>
                <a:pathLst>
                  <a:path extrusionOk="0" h="13214" w="14504">
                    <a:moveTo>
                      <a:pt x="7257" y="1"/>
                    </a:moveTo>
                    <a:cubicBezTo>
                      <a:pt x="5567" y="1"/>
                      <a:pt x="3874" y="647"/>
                      <a:pt x="2583" y="1938"/>
                    </a:cubicBezTo>
                    <a:cubicBezTo>
                      <a:pt x="1" y="4508"/>
                      <a:pt x="1" y="8694"/>
                      <a:pt x="2583" y="11276"/>
                    </a:cubicBezTo>
                    <a:cubicBezTo>
                      <a:pt x="3874" y="12568"/>
                      <a:pt x="5567" y="13214"/>
                      <a:pt x="7257" y="13214"/>
                    </a:cubicBezTo>
                    <a:cubicBezTo>
                      <a:pt x="8948" y="13214"/>
                      <a:pt x="10637" y="12568"/>
                      <a:pt x="11922" y="11276"/>
                    </a:cubicBezTo>
                    <a:cubicBezTo>
                      <a:pt x="14504" y="8694"/>
                      <a:pt x="14504" y="4508"/>
                      <a:pt x="11922" y="1938"/>
                    </a:cubicBezTo>
                    <a:cubicBezTo>
                      <a:pt x="10637" y="647"/>
                      <a:pt x="8948" y="1"/>
                      <a:pt x="7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27"/>
              <p:cNvSpPr/>
              <p:nvPr/>
            </p:nvSpPr>
            <p:spPr>
              <a:xfrm>
                <a:off x="2048182" y="3967172"/>
                <a:ext cx="850573" cy="470687"/>
              </a:xfrm>
              <a:custGeom>
                <a:rect b="b" l="l" r="r" t="t"/>
                <a:pathLst>
                  <a:path extrusionOk="0" h="10160" w="18360">
                    <a:moveTo>
                      <a:pt x="14749" y="1"/>
                    </a:moveTo>
                    <a:lnTo>
                      <a:pt x="14210" y="539"/>
                    </a:lnTo>
                    <a:cubicBezTo>
                      <a:pt x="12252" y="2497"/>
                      <a:pt x="9682" y="3477"/>
                      <a:pt x="7110" y="3477"/>
                    </a:cubicBezTo>
                    <a:cubicBezTo>
                      <a:pt x="4538" y="3477"/>
                      <a:pt x="1965" y="2497"/>
                      <a:pt x="1" y="539"/>
                    </a:cubicBezTo>
                    <a:lnTo>
                      <a:pt x="1" y="9877"/>
                    </a:lnTo>
                    <a:cubicBezTo>
                      <a:pt x="1861" y="8023"/>
                      <a:pt x="4294" y="7096"/>
                      <a:pt x="6725" y="7096"/>
                    </a:cubicBezTo>
                    <a:cubicBezTo>
                      <a:pt x="9156" y="7096"/>
                      <a:pt x="11585" y="8023"/>
                      <a:pt x="13440" y="9877"/>
                    </a:cubicBezTo>
                    <a:lnTo>
                      <a:pt x="13721" y="10159"/>
                    </a:lnTo>
                    <a:lnTo>
                      <a:pt x="18360" y="6610"/>
                    </a:lnTo>
                    <a:lnTo>
                      <a:pt x="1474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46" name="Google Shape;1646;p27"/>
            <p:cNvGrpSpPr/>
            <p:nvPr/>
          </p:nvGrpSpPr>
          <p:grpSpPr>
            <a:xfrm>
              <a:off x="-957706" y="4601944"/>
              <a:ext cx="4057391" cy="1467678"/>
              <a:chOff x="1495900" y="4012389"/>
              <a:chExt cx="1693755" cy="612681"/>
            </a:xfrm>
          </p:grpSpPr>
          <p:sp>
            <p:nvSpPr>
              <p:cNvPr id="1647" name="Google Shape;1647;p27"/>
              <p:cNvSpPr/>
              <p:nvPr/>
            </p:nvSpPr>
            <p:spPr>
              <a:xfrm>
                <a:off x="1787353" y="4077202"/>
                <a:ext cx="850017" cy="471197"/>
              </a:xfrm>
              <a:custGeom>
                <a:rect b="b" l="l" r="r" t="t"/>
                <a:pathLst>
                  <a:path extrusionOk="0" h="10171" w="18348">
                    <a:moveTo>
                      <a:pt x="3599" y="0"/>
                    </a:moveTo>
                    <a:lnTo>
                      <a:pt x="1" y="6609"/>
                    </a:lnTo>
                    <a:lnTo>
                      <a:pt x="4627" y="10170"/>
                    </a:lnTo>
                    <a:lnTo>
                      <a:pt x="4908" y="9889"/>
                    </a:lnTo>
                    <a:cubicBezTo>
                      <a:pt x="6763" y="8035"/>
                      <a:pt x="9195" y="7108"/>
                      <a:pt x="11628" y="7108"/>
                    </a:cubicBezTo>
                    <a:cubicBezTo>
                      <a:pt x="14061" y="7108"/>
                      <a:pt x="16493" y="8035"/>
                      <a:pt x="18347" y="9889"/>
                    </a:cubicBezTo>
                    <a:lnTo>
                      <a:pt x="18347" y="539"/>
                    </a:lnTo>
                    <a:cubicBezTo>
                      <a:pt x="16383" y="2503"/>
                      <a:pt x="13813" y="3485"/>
                      <a:pt x="11242" y="3485"/>
                    </a:cubicBezTo>
                    <a:cubicBezTo>
                      <a:pt x="8672" y="3485"/>
                      <a:pt x="6102" y="2503"/>
                      <a:pt x="4138" y="539"/>
                    </a:cubicBezTo>
                    <a:lnTo>
                      <a:pt x="35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48" name="Google Shape;1648;p27"/>
              <p:cNvGrpSpPr/>
              <p:nvPr/>
            </p:nvGrpSpPr>
            <p:grpSpPr>
              <a:xfrm>
                <a:off x="1495900" y="4012389"/>
                <a:ext cx="1693755" cy="612681"/>
                <a:chOff x="1495900" y="4012389"/>
                <a:chExt cx="1693755" cy="612681"/>
              </a:xfrm>
            </p:grpSpPr>
            <p:sp>
              <p:nvSpPr>
                <p:cNvPr id="1649" name="Google Shape;1649;p27"/>
                <p:cNvSpPr/>
                <p:nvPr/>
              </p:nvSpPr>
              <p:spPr>
                <a:xfrm>
                  <a:off x="2517721" y="4012389"/>
                  <a:ext cx="671934" cy="612681"/>
                </a:xfrm>
                <a:custGeom>
                  <a:rect b="b" l="l" r="r" t="t"/>
                  <a:pathLst>
                    <a:path extrusionOk="0" h="13225" w="14504">
                      <a:moveTo>
                        <a:pt x="7258" y="0"/>
                      </a:moveTo>
                      <a:cubicBezTo>
                        <a:pt x="5566" y="0"/>
                        <a:pt x="3874" y="646"/>
                        <a:pt x="2582" y="1938"/>
                      </a:cubicBezTo>
                      <a:cubicBezTo>
                        <a:pt x="0" y="4520"/>
                        <a:pt x="0" y="8705"/>
                        <a:pt x="2582" y="11288"/>
                      </a:cubicBezTo>
                      <a:cubicBezTo>
                        <a:pt x="3874" y="12579"/>
                        <a:pt x="5566" y="13225"/>
                        <a:pt x="7258" y="13225"/>
                      </a:cubicBezTo>
                      <a:cubicBezTo>
                        <a:pt x="8950" y="13225"/>
                        <a:pt x="10642" y="12579"/>
                        <a:pt x="11933" y="11288"/>
                      </a:cubicBezTo>
                      <a:cubicBezTo>
                        <a:pt x="14503" y="8705"/>
                        <a:pt x="14503" y="4520"/>
                        <a:pt x="11933" y="1938"/>
                      </a:cubicBezTo>
                      <a:cubicBezTo>
                        <a:pt x="10642" y="646"/>
                        <a:pt x="8950" y="0"/>
                        <a:pt x="725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0" name="Google Shape;1650;p27"/>
                <p:cNvSpPr/>
                <p:nvPr/>
              </p:nvSpPr>
              <p:spPr>
                <a:xfrm>
                  <a:off x="1495900" y="4012389"/>
                  <a:ext cx="671934" cy="612681"/>
                </a:xfrm>
                <a:custGeom>
                  <a:rect b="b" l="l" r="r" t="t"/>
                  <a:pathLst>
                    <a:path extrusionOk="0" h="13225" w="14504">
                      <a:moveTo>
                        <a:pt x="7257" y="0"/>
                      </a:moveTo>
                      <a:cubicBezTo>
                        <a:pt x="5567" y="0"/>
                        <a:pt x="3874" y="646"/>
                        <a:pt x="2583" y="1938"/>
                      </a:cubicBezTo>
                      <a:cubicBezTo>
                        <a:pt x="1" y="4520"/>
                        <a:pt x="1" y="8705"/>
                        <a:pt x="2583" y="11288"/>
                      </a:cubicBezTo>
                      <a:cubicBezTo>
                        <a:pt x="3874" y="12579"/>
                        <a:pt x="5567" y="13225"/>
                        <a:pt x="7257" y="13225"/>
                      </a:cubicBezTo>
                      <a:cubicBezTo>
                        <a:pt x="8948" y="13225"/>
                        <a:pt x="10637" y="12579"/>
                        <a:pt x="11922" y="11288"/>
                      </a:cubicBezTo>
                      <a:cubicBezTo>
                        <a:pt x="14504" y="8705"/>
                        <a:pt x="14504" y="4520"/>
                        <a:pt x="11922" y="1938"/>
                      </a:cubicBezTo>
                      <a:cubicBezTo>
                        <a:pt x="10637" y="646"/>
                        <a:pt x="8948" y="0"/>
                        <a:pt x="725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1" name="Google Shape;1651;p27"/>
                <p:cNvSpPr/>
                <p:nvPr/>
              </p:nvSpPr>
              <p:spPr>
                <a:xfrm>
                  <a:off x="2048182" y="4077202"/>
                  <a:ext cx="850573" cy="471197"/>
                </a:xfrm>
                <a:custGeom>
                  <a:rect b="b" l="l" r="r" t="t"/>
                  <a:pathLst>
                    <a:path extrusionOk="0" h="10171" w="18360">
                      <a:moveTo>
                        <a:pt x="14749" y="0"/>
                      </a:moveTo>
                      <a:lnTo>
                        <a:pt x="14210" y="539"/>
                      </a:lnTo>
                      <a:cubicBezTo>
                        <a:pt x="12252" y="2503"/>
                        <a:pt x="9682" y="3485"/>
                        <a:pt x="7110" y="3485"/>
                      </a:cubicBezTo>
                      <a:cubicBezTo>
                        <a:pt x="4538" y="3485"/>
                        <a:pt x="1965" y="2503"/>
                        <a:pt x="1" y="539"/>
                      </a:cubicBezTo>
                      <a:lnTo>
                        <a:pt x="1" y="9889"/>
                      </a:lnTo>
                      <a:cubicBezTo>
                        <a:pt x="1861" y="8035"/>
                        <a:pt x="4294" y="7108"/>
                        <a:pt x="6725" y="7108"/>
                      </a:cubicBezTo>
                      <a:cubicBezTo>
                        <a:pt x="9156" y="7108"/>
                        <a:pt x="11585" y="8035"/>
                        <a:pt x="13440" y="9889"/>
                      </a:cubicBezTo>
                      <a:lnTo>
                        <a:pt x="13721" y="10170"/>
                      </a:lnTo>
                      <a:lnTo>
                        <a:pt x="18360" y="6609"/>
                      </a:lnTo>
                      <a:lnTo>
                        <a:pt x="1474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652" name="Google Shape;1652;p27"/>
          <p:cNvGrpSpPr/>
          <p:nvPr/>
        </p:nvGrpSpPr>
        <p:grpSpPr>
          <a:xfrm flipH="1" rot="5400000">
            <a:off x="-951093" y="239094"/>
            <a:ext cx="1805449" cy="2078187"/>
            <a:chOff x="5281957" y="3012294"/>
            <a:chExt cx="1805449" cy="2078187"/>
          </a:xfrm>
        </p:grpSpPr>
        <p:sp>
          <p:nvSpPr>
            <p:cNvPr id="1653" name="Google Shape;1653;p27"/>
            <p:cNvSpPr/>
            <p:nvPr/>
          </p:nvSpPr>
          <p:spPr>
            <a:xfrm>
              <a:off x="6134772" y="3387695"/>
              <a:ext cx="852287" cy="852241"/>
            </a:xfrm>
            <a:custGeom>
              <a:rect b="b" l="l" r="r" t="t"/>
              <a:pathLst>
                <a:path extrusionOk="0" h="18396" w="18397">
                  <a:moveTo>
                    <a:pt x="9192" y="0"/>
                  </a:moveTo>
                  <a:cubicBezTo>
                    <a:pt x="4113" y="0"/>
                    <a:pt x="0" y="4112"/>
                    <a:pt x="0" y="9191"/>
                  </a:cubicBezTo>
                  <a:cubicBezTo>
                    <a:pt x="0" y="14271"/>
                    <a:pt x="4113" y="18395"/>
                    <a:pt x="9192" y="18395"/>
                  </a:cubicBezTo>
                  <a:cubicBezTo>
                    <a:pt x="14284" y="18395"/>
                    <a:pt x="18396" y="14271"/>
                    <a:pt x="18396" y="9191"/>
                  </a:cubicBezTo>
                  <a:cubicBezTo>
                    <a:pt x="18396" y="4112"/>
                    <a:pt x="14284" y="0"/>
                    <a:pt x="9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27"/>
            <p:cNvSpPr/>
            <p:nvPr/>
          </p:nvSpPr>
          <p:spPr>
            <a:xfrm>
              <a:off x="6134772" y="3012294"/>
              <a:ext cx="852287" cy="801234"/>
            </a:xfrm>
            <a:custGeom>
              <a:rect b="b" l="l" r="r" t="t"/>
              <a:pathLst>
                <a:path extrusionOk="0" h="17295" w="18397">
                  <a:moveTo>
                    <a:pt x="9192" y="1"/>
                  </a:moveTo>
                  <a:cubicBezTo>
                    <a:pt x="9192" y="4468"/>
                    <a:pt x="5569" y="8103"/>
                    <a:pt x="1102" y="8103"/>
                  </a:cubicBezTo>
                  <a:lnTo>
                    <a:pt x="0" y="8103"/>
                  </a:lnTo>
                  <a:lnTo>
                    <a:pt x="0" y="17294"/>
                  </a:lnTo>
                  <a:lnTo>
                    <a:pt x="18396" y="17294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27"/>
            <p:cNvSpPr/>
            <p:nvPr/>
          </p:nvSpPr>
          <p:spPr>
            <a:xfrm>
              <a:off x="5708365" y="3762446"/>
              <a:ext cx="852287" cy="852287"/>
            </a:xfrm>
            <a:custGeom>
              <a:rect b="b" l="l" r="r" t="t"/>
              <a:pathLst>
                <a:path extrusionOk="0" h="18397" w="18397">
                  <a:moveTo>
                    <a:pt x="9204" y="1"/>
                  </a:moveTo>
                  <a:cubicBezTo>
                    <a:pt x="4125" y="1"/>
                    <a:pt x="0" y="4126"/>
                    <a:pt x="0" y="9205"/>
                  </a:cubicBezTo>
                  <a:cubicBezTo>
                    <a:pt x="0" y="14285"/>
                    <a:pt x="4125" y="18397"/>
                    <a:pt x="9204" y="18397"/>
                  </a:cubicBezTo>
                  <a:cubicBezTo>
                    <a:pt x="14284" y="18397"/>
                    <a:pt x="18396" y="14285"/>
                    <a:pt x="18396" y="9205"/>
                  </a:cubicBezTo>
                  <a:cubicBezTo>
                    <a:pt x="18396" y="4126"/>
                    <a:pt x="14284" y="1"/>
                    <a:pt x="92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27"/>
            <p:cNvSpPr/>
            <p:nvPr/>
          </p:nvSpPr>
          <p:spPr>
            <a:xfrm>
              <a:off x="5708365" y="3387695"/>
              <a:ext cx="852287" cy="801188"/>
            </a:xfrm>
            <a:custGeom>
              <a:rect b="b" l="l" r="r" t="t"/>
              <a:pathLst>
                <a:path extrusionOk="0" h="17294" w="18397">
                  <a:moveTo>
                    <a:pt x="9204" y="0"/>
                  </a:moveTo>
                  <a:cubicBezTo>
                    <a:pt x="9204" y="4467"/>
                    <a:pt x="5581" y="8090"/>
                    <a:pt x="1102" y="8090"/>
                  </a:cubicBezTo>
                  <a:lnTo>
                    <a:pt x="0" y="8090"/>
                  </a:lnTo>
                  <a:lnTo>
                    <a:pt x="0" y="17294"/>
                  </a:lnTo>
                  <a:lnTo>
                    <a:pt x="18396" y="1729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27"/>
            <p:cNvSpPr/>
            <p:nvPr/>
          </p:nvSpPr>
          <p:spPr>
            <a:xfrm>
              <a:off x="5281957" y="4137290"/>
              <a:ext cx="852843" cy="852843"/>
            </a:xfrm>
            <a:custGeom>
              <a:rect b="b" l="l" r="r" t="t"/>
              <a:pathLst>
                <a:path extrusionOk="0" h="18409" w="18409">
                  <a:moveTo>
                    <a:pt x="9204" y="0"/>
                  </a:moveTo>
                  <a:cubicBezTo>
                    <a:pt x="4125" y="0"/>
                    <a:pt x="0" y="4125"/>
                    <a:pt x="0" y="9204"/>
                  </a:cubicBezTo>
                  <a:cubicBezTo>
                    <a:pt x="0" y="14283"/>
                    <a:pt x="4125" y="18408"/>
                    <a:pt x="9204" y="18408"/>
                  </a:cubicBezTo>
                  <a:cubicBezTo>
                    <a:pt x="14284" y="18408"/>
                    <a:pt x="18408" y="14283"/>
                    <a:pt x="18408" y="9204"/>
                  </a:cubicBezTo>
                  <a:cubicBezTo>
                    <a:pt x="18408" y="4125"/>
                    <a:pt x="14284" y="0"/>
                    <a:pt x="92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27"/>
            <p:cNvSpPr/>
            <p:nvPr/>
          </p:nvSpPr>
          <p:spPr>
            <a:xfrm>
              <a:off x="5281957" y="3762446"/>
              <a:ext cx="852843" cy="801280"/>
            </a:xfrm>
            <a:custGeom>
              <a:rect b="b" l="l" r="r" t="t"/>
              <a:pathLst>
                <a:path extrusionOk="0" h="17296" w="18409">
                  <a:moveTo>
                    <a:pt x="9204" y="1"/>
                  </a:moveTo>
                  <a:cubicBezTo>
                    <a:pt x="9204" y="319"/>
                    <a:pt x="9192" y="637"/>
                    <a:pt x="9155" y="944"/>
                  </a:cubicBezTo>
                  <a:cubicBezTo>
                    <a:pt x="8690" y="4970"/>
                    <a:pt x="5263" y="8091"/>
                    <a:pt x="1114" y="8091"/>
                  </a:cubicBezTo>
                  <a:lnTo>
                    <a:pt x="0" y="8091"/>
                  </a:lnTo>
                  <a:lnTo>
                    <a:pt x="0" y="17295"/>
                  </a:lnTo>
                  <a:lnTo>
                    <a:pt x="18408" y="17295"/>
                  </a:lnTo>
                  <a:lnTo>
                    <a:pt x="184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59" name="Google Shape;1659;p27"/>
            <p:cNvGrpSpPr/>
            <p:nvPr/>
          </p:nvGrpSpPr>
          <p:grpSpPr>
            <a:xfrm>
              <a:off x="5382351" y="3112642"/>
              <a:ext cx="1705056" cy="1977839"/>
              <a:chOff x="5382351" y="3112642"/>
              <a:chExt cx="1705056" cy="1977839"/>
            </a:xfrm>
          </p:grpSpPr>
          <p:sp>
            <p:nvSpPr>
              <p:cNvPr id="1660" name="Google Shape;1660;p27"/>
              <p:cNvSpPr/>
              <p:nvPr/>
            </p:nvSpPr>
            <p:spPr>
              <a:xfrm>
                <a:off x="6235120" y="3487996"/>
                <a:ext cx="852287" cy="852333"/>
              </a:xfrm>
              <a:custGeom>
                <a:rect b="b" l="l" r="r" t="t"/>
                <a:pathLst>
                  <a:path extrusionOk="0" h="18398" w="18397">
                    <a:moveTo>
                      <a:pt x="9192" y="1"/>
                    </a:moveTo>
                    <a:cubicBezTo>
                      <a:pt x="4113" y="1"/>
                      <a:pt x="1" y="4113"/>
                      <a:pt x="1" y="9193"/>
                    </a:cubicBezTo>
                    <a:cubicBezTo>
                      <a:pt x="1" y="14285"/>
                      <a:pt x="4113" y="18397"/>
                      <a:pt x="9192" y="18397"/>
                    </a:cubicBezTo>
                    <a:cubicBezTo>
                      <a:pt x="14284" y="18397"/>
                      <a:pt x="18396" y="14285"/>
                      <a:pt x="18396" y="9193"/>
                    </a:cubicBezTo>
                    <a:cubicBezTo>
                      <a:pt x="18396" y="4113"/>
                      <a:pt x="14284" y="1"/>
                      <a:pt x="91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1" name="Google Shape;1661;p27"/>
              <p:cNvSpPr/>
              <p:nvPr/>
            </p:nvSpPr>
            <p:spPr>
              <a:xfrm>
                <a:off x="6235120" y="3112642"/>
                <a:ext cx="852287" cy="801280"/>
              </a:xfrm>
              <a:custGeom>
                <a:rect b="b" l="l" r="r" t="t"/>
                <a:pathLst>
                  <a:path extrusionOk="0" h="17296" w="18397">
                    <a:moveTo>
                      <a:pt x="9205" y="1"/>
                    </a:moveTo>
                    <a:cubicBezTo>
                      <a:pt x="9205" y="4480"/>
                      <a:pt x="5569" y="8103"/>
                      <a:pt x="1102" y="8103"/>
                    </a:cubicBezTo>
                    <a:lnTo>
                      <a:pt x="1" y="8103"/>
                    </a:lnTo>
                    <a:lnTo>
                      <a:pt x="1" y="17295"/>
                    </a:lnTo>
                    <a:lnTo>
                      <a:pt x="18396" y="17295"/>
                    </a:lnTo>
                    <a:lnTo>
                      <a:pt x="183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27"/>
              <p:cNvSpPr/>
              <p:nvPr/>
            </p:nvSpPr>
            <p:spPr>
              <a:xfrm>
                <a:off x="5808712" y="3862840"/>
                <a:ext cx="852287" cy="852843"/>
              </a:xfrm>
              <a:custGeom>
                <a:rect b="b" l="l" r="r" t="t"/>
                <a:pathLst>
                  <a:path extrusionOk="0" h="18409" w="18397">
                    <a:moveTo>
                      <a:pt x="9205" y="1"/>
                    </a:moveTo>
                    <a:cubicBezTo>
                      <a:pt x="4125" y="1"/>
                      <a:pt x="1" y="4125"/>
                      <a:pt x="1" y="9205"/>
                    </a:cubicBezTo>
                    <a:cubicBezTo>
                      <a:pt x="1" y="14283"/>
                      <a:pt x="4125" y="18409"/>
                      <a:pt x="9205" y="18409"/>
                    </a:cubicBezTo>
                    <a:cubicBezTo>
                      <a:pt x="14284" y="18409"/>
                      <a:pt x="18396" y="14283"/>
                      <a:pt x="18396" y="9205"/>
                    </a:cubicBezTo>
                    <a:cubicBezTo>
                      <a:pt x="18396" y="4125"/>
                      <a:pt x="14284" y="1"/>
                      <a:pt x="92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27"/>
              <p:cNvSpPr/>
              <p:nvPr/>
            </p:nvSpPr>
            <p:spPr>
              <a:xfrm>
                <a:off x="5808712" y="3487996"/>
                <a:ext cx="852843" cy="801280"/>
              </a:xfrm>
              <a:custGeom>
                <a:rect b="b" l="l" r="r" t="t"/>
                <a:pathLst>
                  <a:path extrusionOk="0" h="17296" w="18409">
                    <a:moveTo>
                      <a:pt x="9205" y="1"/>
                    </a:moveTo>
                    <a:cubicBezTo>
                      <a:pt x="9205" y="4469"/>
                      <a:pt x="5582" y="8092"/>
                      <a:pt x="1103" y="8092"/>
                    </a:cubicBezTo>
                    <a:lnTo>
                      <a:pt x="1" y="8092"/>
                    </a:lnTo>
                    <a:lnTo>
                      <a:pt x="1" y="17296"/>
                    </a:lnTo>
                    <a:lnTo>
                      <a:pt x="18409" y="17296"/>
                    </a:lnTo>
                    <a:lnTo>
                      <a:pt x="1840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4" name="Google Shape;1664;p27"/>
              <p:cNvSpPr/>
              <p:nvPr/>
            </p:nvSpPr>
            <p:spPr>
              <a:xfrm>
                <a:off x="5382351" y="4238240"/>
                <a:ext cx="852797" cy="852241"/>
              </a:xfrm>
              <a:custGeom>
                <a:rect b="b" l="l" r="r" t="t"/>
                <a:pathLst>
                  <a:path extrusionOk="0" h="18396" w="18408">
                    <a:moveTo>
                      <a:pt x="9204" y="0"/>
                    </a:moveTo>
                    <a:cubicBezTo>
                      <a:pt x="4124" y="0"/>
                      <a:pt x="0" y="4112"/>
                      <a:pt x="0" y="9191"/>
                    </a:cubicBezTo>
                    <a:cubicBezTo>
                      <a:pt x="0" y="14271"/>
                      <a:pt x="4124" y="18395"/>
                      <a:pt x="9204" y="18395"/>
                    </a:cubicBezTo>
                    <a:cubicBezTo>
                      <a:pt x="14283" y="18395"/>
                      <a:pt x="18408" y="14271"/>
                      <a:pt x="18408" y="9191"/>
                    </a:cubicBezTo>
                    <a:cubicBezTo>
                      <a:pt x="18408" y="4112"/>
                      <a:pt x="14283" y="0"/>
                      <a:pt x="92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5" name="Google Shape;1665;p27"/>
              <p:cNvSpPr/>
              <p:nvPr/>
            </p:nvSpPr>
            <p:spPr>
              <a:xfrm>
                <a:off x="5382351" y="3862840"/>
                <a:ext cx="852797" cy="801234"/>
              </a:xfrm>
              <a:custGeom>
                <a:rect b="b" l="l" r="r" t="t"/>
                <a:pathLst>
                  <a:path extrusionOk="0" h="17295" w="18408">
                    <a:moveTo>
                      <a:pt x="9204" y="1"/>
                    </a:moveTo>
                    <a:cubicBezTo>
                      <a:pt x="9204" y="319"/>
                      <a:pt x="9191" y="637"/>
                      <a:pt x="9155" y="943"/>
                    </a:cubicBezTo>
                    <a:cubicBezTo>
                      <a:pt x="8690" y="4970"/>
                      <a:pt x="5263" y="8103"/>
                      <a:pt x="1113" y="8103"/>
                    </a:cubicBezTo>
                    <a:lnTo>
                      <a:pt x="0" y="8103"/>
                    </a:lnTo>
                    <a:lnTo>
                      <a:pt x="0" y="17294"/>
                    </a:lnTo>
                    <a:lnTo>
                      <a:pt x="18408" y="17294"/>
                    </a:lnTo>
                    <a:lnTo>
                      <a:pt x="1840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4"/>
          <p:cNvGrpSpPr/>
          <p:nvPr/>
        </p:nvGrpSpPr>
        <p:grpSpPr>
          <a:xfrm>
            <a:off x="50" y="375475"/>
            <a:ext cx="9138600" cy="4782655"/>
            <a:chOff x="50" y="375475"/>
            <a:chExt cx="9138600" cy="4782655"/>
          </a:xfrm>
        </p:grpSpPr>
        <p:grpSp>
          <p:nvGrpSpPr>
            <p:cNvPr id="157" name="Google Shape;157;p4"/>
            <p:cNvGrpSpPr/>
            <p:nvPr/>
          </p:nvGrpSpPr>
          <p:grpSpPr>
            <a:xfrm>
              <a:off x="348425" y="375499"/>
              <a:ext cx="8447150" cy="4782632"/>
              <a:chOff x="348425" y="537175"/>
              <a:chExt cx="8447150" cy="4620900"/>
            </a:xfrm>
          </p:grpSpPr>
          <p:cxnSp>
            <p:nvCxnSpPr>
              <p:cNvPr id="158" name="Google Shape;158;p4"/>
              <p:cNvCxnSpPr/>
              <p:nvPr/>
            </p:nvCxnSpPr>
            <p:spPr>
              <a:xfrm>
                <a:off x="348425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9" name="Google Shape;159;p4"/>
              <p:cNvCxnSpPr/>
              <p:nvPr/>
            </p:nvCxnSpPr>
            <p:spPr>
              <a:xfrm>
                <a:off x="732386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" name="Google Shape;160;p4"/>
              <p:cNvCxnSpPr/>
              <p:nvPr/>
            </p:nvCxnSpPr>
            <p:spPr>
              <a:xfrm>
                <a:off x="1116348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" name="Google Shape;161;p4"/>
              <p:cNvCxnSpPr/>
              <p:nvPr/>
            </p:nvCxnSpPr>
            <p:spPr>
              <a:xfrm>
                <a:off x="1500309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2" name="Google Shape;162;p4"/>
              <p:cNvCxnSpPr/>
              <p:nvPr/>
            </p:nvCxnSpPr>
            <p:spPr>
              <a:xfrm>
                <a:off x="1884270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3" name="Google Shape;163;p4"/>
              <p:cNvCxnSpPr/>
              <p:nvPr/>
            </p:nvCxnSpPr>
            <p:spPr>
              <a:xfrm>
                <a:off x="2268232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4" name="Google Shape;164;p4"/>
              <p:cNvCxnSpPr/>
              <p:nvPr/>
            </p:nvCxnSpPr>
            <p:spPr>
              <a:xfrm>
                <a:off x="2652193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5" name="Google Shape;165;p4"/>
              <p:cNvCxnSpPr/>
              <p:nvPr/>
            </p:nvCxnSpPr>
            <p:spPr>
              <a:xfrm>
                <a:off x="3036155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6" name="Google Shape;166;p4"/>
              <p:cNvCxnSpPr/>
              <p:nvPr/>
            </p:nvCxnSpPr>
            <p:spPr>
              <a:xfrm>
                <a:off x="3420116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" name="Google Shape;167;p4"/>
              <p:cNvCxnSpPr/>
              <p:nvPr/>
            </p:nvCxnSpPr>
            <p:spPr>
              <a:xfrm>
                <a:off x="3804077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" name="Google Shape;168;p4"/>
              <p:cNvCxnSpPr/>
              <p:nvPr/>
            </p:nvCxnSpPr>
            <p:spPr>
              <a:xfrm>
                <a:off x="4188039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9" name="Google Shape;169;p4"/>
              <p:cNvCxnSpPr/>
              <p:nvPr/>
            </p:nvCxnSpPr>
            <p:spPr>
              <a:xfrm>
                <a:off x="4572000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0" name="Google Shape;170;p4"/>
              <p:cNvCxnSpPr/>
              <p:nvPr/>
            </p:nvCxnSpPr>
            <p:spPr>
              <a:xfrm>
                <a:off x="4955961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1" name="Google Shape;171;p4"/>
              <p:cNvCxnSpPr/>
              <p:nvPr/>
            </p:nvCxnSpPr>
            <p:spPr>
              <a:xfrm>
                <a:off x="5339923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2" name="Google Shape;172;p4"/>
              <p:cNvCxnSpPr/>
              <p:nvPr/>
            </p:nvCxnSpPr>
            <p:spPr>
              <a:xfrm>
                <a:off x="5723884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" name="Google Shape;173;p4"/>
              <p:cNvCxnSpPr/>
              <p:nvPr/>
            </p:nvCxnSpPr>
            <p:spPr>
              <a:xfrm>
                <a:off x="6107845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" name="Google Shape;174;p4"/>
              <p:cNvCxnSpPr/>
              <p:nvPr/>
            </p:nvCxnSpPr>
            <p:spPr>
              <a:xfrm>
                <a:off x="6491807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5" name="Google Shape;175;p4"/>
              <p:cNvCxnSpPr/>
              <p:nvPr/>
            </p:nvCxnSpPr>
            <p:spPr>
              <a:xfrm>
                <a:off x="6875768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6" name="Google Shape;176;p4"/>
              <p:cNvCxnSpPr/>
              <p:nvPr/>
            </p:nvCxnSpPr>
            <p:spPr>
              <a:xfrm>
                <a:off x="7259730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" name="Google Shape;177;p4"/>
              <p:cNvCxnSpPr/>
              <p:nvPr/>
            </p:nvCxnSpPr>
            <p:spPr>
              <a:xfrm>
                <a:off x="7643691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8" name="Google Shape;178;p4"/>
              <p:cNvCxnSpPr/>
              <p:nvPr/>
            </p:nvCxnSpPr>
            <p:spPr>
              <a:xfrm>
                <a:off x="8027652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" name="Google Shape;179;p4"/>
              <p:cNvCxnSpPr/>
              <p:nvPr/>
            </p:nvCxnSpPr>
            <p:spPr>
              <a:xfrm>
                <a:off x="8411614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" name="Google Shape;180;p4"/>
              <p:cNvCxnSpPr/>
              <p:nvPr/>
            </p:nvCxnSpPr>
            <p:spPr>
              <a:xfrm>
                <a:off x="8795575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81" name="Google Shape;181;p4"/>
            <p:cNvCxnSpPr/>
            <p:nvPr/>
          </p:nvCxnSpPr>
          <p:spPr>
            <a:xfrm rot="10800000">
              <a:off x="50" y="375475"/>
              <a:ext cx="91386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" name="Google Shape;182;p4"/>
            <p:cNvCxnSpPr/>
            <p:nvPr/>
          </p:nvCxnSpPr>
          <p:spPr>
            <a:xfrm rot="10800000">
              <a:off x="50" y="716701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" name="Google Shape;183;p4"/>
            <p:cNvCxnSpPr/>
            <p:nvPr/>
          </p:nvCxnSpPr>
          <p:spPr>
            <a:xfrm rot="10800000">
              <a:off x="50" y="1057927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" name="Google Shape;184;p4"/>
            <p:cNvCxnSpPr/>
            <p:nvPr/>
          </p:nvCxnSpPr>
          <p:spPr>
            <a:xfrm rot="10800000">
              <a:off x="50" y="1399153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" name="Google Shape;185;p4"/>
            <p:cNvCxnSpPr/>
            <p:nvPr/>
          </p:nvCxnSpPr>
          <p:spPr>
            <a:xfrm rot="10800000">
              <a:off x="50" y="1740379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" name="Google Shape;186;p4"/>
            <p:cNvCxnSpPr/>
            <p:nvPr/>
          </p:nvCxnSpPr>
          <p:spPr>
            <a:xfrm rot="10800000">
              <a:off x="50" y="2081605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" name="Google Shape;187;p4"/>
            <p:cNvCxnSpPr/>
            <p:nvPr/>
          </p:nvCxnSpPr>
          <p:spPr>
            <a:xfrm rot="10800000">
              <a:off x="50" y="2422831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4"/>
            <p:cNvCxnSpPr/>
            <p:nvPr/>
          </p:nvCxnSpPr>
          <p:spPr>
            <a:xfrm rot="10800000">
              <a:off x="50" y="2764057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p4"/>
            <p:cNvCxnSpPr/>
            <p:nvPr/>
          </p:nvCxnSpPr>
          <p:spPr>
            <a:xfrm rot="10800000">
              <a:off x="50" y="3105283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" name="Google Shape;190;p4"/>
            <p:cNvCxnSpPr/>
            <p:nvPr/>
          </p:nvCxnSpPr>
          <p:spPr>
            <a:xfrm rot="10800000">
              <a:off x="50" y="3446509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" name="Google Shape;191;p4"/>
            <p:cNvCxnSpPr/>
            <p:nvPr/>
          </p:nvCxnSpPr>
          <p:spPr>
            <a:xfrm rot="10800000">
              <a:off x="50" y="3787735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" name="Google Shape;192;p4"/>
            <p:cNvCxnSpPr/>
            <p:nvPr/>
          </p:nvCxnSpPr>
          <p:spPr>
            <a:xfrm rot="10800000">
              <a:off x="50" y="4128961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" name="Google Shape;193;p4"/>
            <p:cNvCxnSpPr/>
            <p:nvPr/>
          </p:nvCxnSpPr>
          <p:spPr>
            <a:xfrm rot="10800000">
              <a:off x="50" y="4470187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" name="Google Shape;194;p4"/>
            <p:cNvCxnSpPr/>
            <p:nvPr/>
          </p:nvCxnSpPr>
          <p:spPr>
            <a:xfrm rot="10800000">
              <a:off x="50" y="4811413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5" name="Google Shape;195;p4"/>
          <p:cNvGrpSpPr/>
          <p:nvPr/>
        </p:nvGrpSpPr>
        <p:grpSpPr>
          <a:xfrm>
            <a:off x="8216100" y="119750"/>
            <a:ext cx="207900" cy="151275"/>
            <a:chOff x="192250" y="119750"/>
            <a:chExt cx="207900" cy="151275"/>
          </a:xfrm>
        </p:grpSpPr>
        <p:cxnSp>
          <p:nvCxnSpPr>
            <p:cNvPr id="196" name="Google Shape;196;p4"/>
            <p:cNvCxnSpPr/>
            <p:nvPr/>
          </p:nvCxnSpPr>
          <p:spPr>
            <a:xfrm>
              <a:off x="192250" y="119750"/>
              <a:ext cx="207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" name="Google Shape;197;p4"/>
            <p:cNvCxnSpPr/>
            <p:nvPr/>
          </p:nvCxnSpPr>
          <p:spPr>
            <a:xfrm>
              <a:off x="192250" y="195388"/>
              <a:ext cx="207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" name="Google Shape;198;p4"/>
            <p:cNvCxnSpPr/>
            <p:nvPr/>
          </p:nvCxnSpPr>
          <p:spPr>
            <a:xfrm>
              <a:off x="192250" y="271025"/>
              <a:ext cx="207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9" name="Google Shape;199;p4"/>
          <p:cNvGrpSpPr/>
          <p:nvPr/>
        </p:nvGrpSpPr>
        <p:grpSpPr>
          <a:xfrm>
            <a:off x="4910094" y="4414567"/>
            <a:ext cx="4057391" cy="1731255"/>
            <a:chOff x="-957706" y="4338367"/>
            <a:chExt cx="4057391" cy="1731255"/>
          </a:xfrm>
        </p:grpSpPr>
        <p:grpSp>
          <p:nvGrpSpPr>
            <p:cNvPr id="200" name="Google Shape;200;p4"/>
            <p:cNvGrpSpPr/>
            <p:nvPr/>
          </p:nvGrpSpPr>
          <p:grpSpPr>
            <a:xfrm>
              <a:off x="-957706" y="4338367"/>
              <a:ext cx="4057391" cy="1466457"/>
              <a:chOff x="1495900" y="3902358"/>
              <a:chExt cx="1693755" cy="612172"/>
            </a:xfrm>
          </p:grpSpPr>
          <p:sp>
            <p:nvSpPr>
              <p:cNvPr id="201" name="Google Shape;201;p4"/>
              <p:cNvSpPr/>
              <p:nvPr/>
            </p:nvSpPr>
            <p:spPr>
              <a:xfrm>
                <a:off x="2517721" y="3902358"/>
                <a:ext cx="671934" cy="612172"/>
              </a:xfrm>
              <a:custGeom>
                <a:rect b="b" l="l" r="r" t="t"/>
                <a:pathLst>
                  <a:path extrusionOk="0" h="13214" w="14504">
                    <a:moveTo>
                      <a:pt x="7258" y="1"/>
                    </a:moveTo>
                    <a:cubicBezTo>
                      <a:pt x="5566" y="1"/>
                      <a:pt x="3874" y="647"/>
                      <a:pt x="2582" y="1938"/>
                    </a:cubicBezTo>
                    <a:cubicBezTo>
                      <a:pt x="0" y="4508"/>
                      <a:pt x="0" y="8694"/>
                      <a:pt x="2582" y="11276"/>
                    </a:cubicBezTo>
                    <a:cubicBezTo>
                      <a:pt x="3874" y="12568"/>
                      <a:pt x="5566" y="13214"/>
                      <a:pt x="7258" y="13214"/>
                    </a:cubicBezTo>
                    <a:cubicBezTo>
                      <a:pt x="8950" y="13214"/>
                      <a:pt x="10642" y="12568"/>
                      <a:pt x="11933" y="11276"/>
                    </a:cubicBezTo>
                    <a:cubicBezTo>
                      <a:pt x="14503" y="8694"/>
                      <a:pt x="14503" y="4508"/>
                      <a:pt x="11933" y="1938"/>
                    </a:cubicBezTo>
                    <a:cubicBezTo>
                      <a:pt x="10642" y="647"/>
                      <a:pt x="8950" y="1"/>
                      <a:pt x="7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4"/>
              <p:cNvSpPr/>
              <p:nvPr/>
            </p:nvSpPr>
            <p:spPr>
              <a:xfrm>
                <a:off x="1787353" y="3967172"/>
                <a:ext cx="850017" cy="470687"/>
              </a:xfrm>
              <a:custGeom>
                <a:rect b="b" l="l" r="r" t="t"/>
                <a:pathLst>
                  <a:path extrusionOk="0" h="10160" w="18348">
                    <a:moveTo>
                      <a:pt x="3599" y="1"/>
                    </a:moveTo>
                    <a:lnTo>
                      <a:pt x="1" y="6610"/>
                    </a:lnTo>
                    <a:lnTo>
                      <a:pt x="4627" y="10159"/>
                    </a:lnTo>
                    <a:lnTo>
                      <a:pt x="4908" y="9877"/>
                    </a:lnTo>
                    <a:cubicBezTo>
                      <a:pt x="6763" y="8023"/>
                      <a:pt x="9195" y="7096"/>
                      <a:pt x="11628" y="7096"/>
                    </a:cubicBezTo>
                    <a:cubicBezTo>
                      <a:pt x="14061" y="7096"/>
                      <a:pt x="16493" y="8023"/>
                      <a:pt x="18347" y="9877"/>
                    </a:cubicBezTo>
                    <a:lnTo>
                      <a:pt x="18347" y="539"/>
                    </a:lnTo>
                    <a:cubicBezTo>
                      <a:pt x="16383" y="2497"/>
                      <a:pt x="13813" y="3477"/>
                      <a:pt x="11242" y="3477"/>
                    </a:cubicBezTo>
                    <a:cubicBezTo>
                      <a:pt x="8672" y="3477"/>
                      <a:pt x="6102" y="2497"/>
                      <a:pt x="4138" y="539"/>
                    </a:cubicBezTo>
                    <a:lnTo>
                      <a:pt x="35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4"/>
              <p:cNvSpPr/>
              <p:nvPr/>
            </p:nvSpPr>
            <p:spPr>
              <a:xfrm>
                <a:off x="1495900" y="3902358"/>
                <a:ext cx="671934" cy="612172"/>
              </a:xfrm>
              <a:custGeom>
                <a:rect b="b" l="l" r="r" t="t"/>
                <a:pathLst>
                  <a:path extrusionOk="0" h="13214" w="14504">
                    <a:moveTo>
                      <a:pt x="7257" y="1"/>
                    </a:moveTo>
                    <a:cubicBezTo>
                      <a:pt x="5567" y="1"/>
                      <a:pt x="3874" y="647"/>
                      <a:pt x="2583" y="1938"/>
                    </a:cubicBezTo>
                    <a:cubicBezTo>
                      <a:pt x="1" y="4508"/>
                      <a:pt x="1" y="8694"/>
                      <a:pt x="2583" y="11276"/>
                    </a:cubicBezTo>
                    <a:cubicBezTo>
                      <a:pt x="3874" y="12568"/>
                      <a:pt x="5567" y="13214"/>
                      <a:pt x="7257" y="13214"/>
                    </a:cubicBezTo>
                    <a:cubicBezTo>
                      <a:pt x="8948" y="13214"/>
                      <a:pt x="10637" y="12568"/>
                      <a:pt x="11922" y="11276"/>
                    </a:cubicBezTo>
                    <a:cubicBezTo>
                      <a:pt x="14504" y="8694"/>
                      <a:pt x="14504" y="4508"/>
                      <a:pt x="11922" y="1938"/>
                    </a:cubicBezTo>
                    <a:cubicBezTo>
                      <a:pt x="10637" y="647"/>
                      <a:pt x="8948" y="1"/>
                      <a:pt x="7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>
                <a:off x="2048182" y="3967172"/>
                <a:ext cx="850573" cy="470687"/>
              </a:xfrm>
              <a:custGeom>
                <a:rect b="b" l="l" r="r" t="t"/>
                <a:pathLst>
                  <a:path extrusionOk="0" h="10160" w="18360">
                    <a:moveTo>
                      <a:pt x="14749" y="1"/>
                    </a:moveTo>
                    <a:lnTo>
                      <a:pt x="14210" y="539"/>
                    </a:lnTo>
                    <a:cubicBezTo>
                      <a:pt x="12252" y="2497"/>
                      <a:pt x="9682" y="3477"/>
                      <a:pt x="7110" y="3477"/>
                    </a:cubicBezTo>
                    <a:cubicBezTo>
                      <a:pt x="4538" y="3477"/>
                      <a:pt x="1965" y="2497"/>
                      <a:pt x="1" y="539"/>
                    </a:cubicBezTo>
                    <a:lnTo>
                      <a:pt x="1" y="9877"/>
                    </a:lnTo>
                    <a:cubicBezTo>
                      <a:pt x="1861" y="8023"/>
                      <a:pt x="4294" y="7096"/>
                      <a:pt x="6725" y="7096"/>
                    </a:cubicBezTo>
                    <a:cubicBezTo>
                      <a:pt x="9156" y="7096"/>
                      <a:pt x="11585" y="8023"/>
                      <a:pt x="13440" y="9877"/>
                    </a:cubicBezTo>
                    <a:lnTo>
                      <a:pt x="13721" y="10159"/>
                    </a:lnTo>
                    <a:lnTo>
                      <a:pt x="18360" y="6610"/>
                    </a:lnTo>
                    <a:lnTo>
                      <a:pt x="1474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5" name="Google Shape;205;p4"/>
            <p:cNvGrpSpPr/>
            <p:nvPr/>
          </p:nvGrpSpPr>
          <p:grpSpPr>
            <a:xfrm>
              <a:off x="-957706" y="4601944"/>
              <a:ext cx="4057391" cy="1467678"/>
              <a:chOff x="1495900" y="4012389"/>
              <a:chExt cx="1693755" cy="612681"/>
            </a:xfrm>
          </p:grpSpPr>
          <p:sp>
            <p:nvSpPr>
              <p:cNvPr id="206" name="Google Shape;206;p4"/>
              <p:cNvSpPr/>
              <p:nvPr/>
            </p:nvSpPr>
            <p:spPr>
              <a:xfrm>
                <a:off x="1787353" y="4077202"/>
                <a:ext cx="850017" cy="471197"/>
              </a:xfrm>
              <a:custGeom>
                <a:rect b="b" l="l" r="r" t="t"/>
                <a:pathLst>
                  <a:path extrusionOk="0" h="10171" w="18348">
                    <a:moveTo>
                      <a:pt x="3599" y="0"/>
                    </a:moveTo>
                    <a:lnTo>
                      <a:pt x="1" y="6609"/>
                    </a:lnTo>
                    <a:lnTo>
                      <a:pt x="4627" y="10170"/>
                    </a:lnTo>
                    <a:lnTo>
                      <a:pt x="4908" y="9889"/>
                    </a:lnTo>
                    <a:cubicBezTo>
                      <a:pt x="6763" y="8035"/>
                      <a:pt x="9195" y="7108"/>
                      <a:pt x="11628" y="7108"/>
                    </a:cubicBezTo>
                    <a:cubicBezTo>
                      <a:pt x="14061" y="7108"/>
                      <a:pt x="16493" y="8035"/>
                      <a:pt x="18347" y="9889"/>
                    </a:cubicBezTo>
                    <a:lnTo>
                      <a:pt x="18347" y="539"/>
                    </a:lnTo>
                    <a:cubicBezTo>
                      <a:pt x="16383" y="2503"/>
                      <a:pt x="13813" y="3485"/>
                      <a:pt x="11242" y="3485"/>
                    </a:cubicBezTo>
                    <a:cubicBezTo>
                      <a:pt x="8672" y="3485"/>
                      <a:pt x="6102" y="2503"/>
                      <a:pt x="4138" y="539"/>
                    </a:cubicBezTo>
                    <a:lnTo>
                      <a:pt x="35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07" name="Google Shape;207;p4"/>
              <p:cNvGrpSpPr/>
              <p:nvPr/>
            </p:nvGrpSpPr>
            <p:grpSpPr>
              <a:xfrm>
                <a:off x="1495900" y="4012389"/>
                <a:ext cx="1693755" cy="612681"/>
                <a:chOff x="1495900" y="4012389"/>
                <a:chExt cx="1693755" cy="612681"/>
              </a:xfrm>
            </p:grpSpPr>
            <p:sp>
              <p:nvSpPr>
                <p:cNvPr id="208" name="Google Shape;208;p4"/>
                <p:cNvSpPr/>
                <p:nvPr/>
              </p:nvSpPr>
              <p:spPr>
                <a:xfrm>
                  <a:off x="2517721" y="4012389"/>
                  <a:ext cx="671934" cy="612681"/>
                </a:xfrm>
                <a:custGeom>
                  <a:rect b="b" l="l" r="r" t="t"/>
                  <a:pathLst>
                    <a:path extrusionOk="0" h="13225" w="14504">
                      <a:moveTo>
                        <a:pt x="7258" y="0"/>
                      </a:moveTo>
                      <a:cubicBezTo>
                        <a:pt x="5566" y="0"/>
                        <a:pt x="3874" y="646"/>
                        <a:pt x="2582" y="1938"/>
                      </a:cubicBezTo>
                      <a:cubicBezTo>
                        <a:pt x="0" y="4520"/>
                        <a:pt x="0" y="8705"/>
                        <a:pt x="2582" y="11288"/>
                      </a:cubicBezTo>
                      <a:cubicBezTo>
                        <a:pt x="3874" y="12579"/>
                        <a:pt x="5566" y="13225"/>
                        <a:pt x="7258" y="13225"/>
                      </a:cubicBezTo>
                      <a:cubicBezTo>
                        <a:pt x="8950" y="13225"/>
                        <a:pt x="10642" y="12579"/>
                        <a:pt x="11933" y="11288"/>
                      </a:cubicBezTo>
                      <a:cubicBezTo>
                        <a:pt x="14503" y="8705"/>
                        <a:pt x="14503" y="4520"/>
                        <a:pt x="11933" y="1938"/>
                      </a:cubicBezTo>
                      <a:cubicBezTo>
                        <a:pt x="10642" y="646"/>
                        <a:pt x="8950" y="0"/>
                        <a:pt x="725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" name="Google Shape;209;p4"/>
                <p:cNvSpPr/>
                <p:nvPr/>
              </p:nvSpPr>
              <p:spPr>
                <a:xfrm>
                  <a:off x="1495900" y="4012389"/>
                  <a:ext cx="671934" cy="612681"/>
                </a:xfrm>
                <a:custGeom>
                  <a:rect b="b" l="l" r="r" t="t"/>
                  <a:pathLst>
                    <a:path extrusionOk="0" h="13225" w="14504">
                      <a:moveTo>
                        <a:pt x="7257" y="0"/>
                      </a:moveTo>
                      <a:cubicBezTo>
                        <a:pt x="5567" y="0"/>
                        <a:pt x="3874" y="646"/>
                        <a:pt x="2583" y="1938"/>
                      </a:cubicBezTo>
                      <a:cubicBezTo>
                        <a:pt x="1" y="4520"/>
                        <a:pt x="1" y="8705"/>
                        <a:pt x="2583" y="11288"/>
                      </a:cubicBezTo>
                      <a:cubicBezTo>
                        <a:pt x="3874" y="12579"/>
                        <a:pt x="5567" y="13225"/>
                        <a:pt x="7257" y="13225"/>
                      </a:cubicBezTo>
                      <a:cubicBezTo>
                        <a:pt x="8948" y="13225"/>
                        <a:pt x="10637" y="12579"/>
                        <a:pt x="11922" y="11288"/>
                      </a:cubicBezTo>
                      <a:cubicBezTo>
                        <a:pt x="14504" y="8705"/>
                        <a:pt x="14504" y="4520"/>
                        <a:pt x="11922" y="1938"/>
                      </a:cubicBezTo>
                      <a:cubicBezTo>
                        <a:pt x="10637" y="646"/>
                        <a:pt x="8948" y="0"/>
                        <a:pt x="725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" name="Google Shape;210;p4"/>
                <p:cNvSpPr/>
                <p:nvPr/>
              </p:nvSpPr>
              <p:spPr>
                <a:xfrm>
                  <a:off x="2048182" y="4077202"/>
                  <a:ext cx="850573" cy="471197"/>
                </a:xfrm>
                <a:custGeom>
                  <a:rect b="b" l="l" r="r" t="t"/>
                  <a:pathLst>
                    <a:path extrusionOk="0" h="10171" w="18360">
                      <a:moveTo>
                        <a:pt x="14749" y="0"/>
                      </a:moveTo>
                      <a:lnTo>
                        <a:pt x="14210" y="539"/>
                      </a:lnTo>
                      <a:cubicBezTo>
                        <a:pt x="12252" y="2503"/>
                        <a:pt x="9682" y="3485"/>
                        <a:pt x="7110" y="3485"/>
                      </a:cubicBezTo>
                      <a:cubicBezTo>
                        <a:pt x="4538" y="3485"/>
                        <a:pt x="1965" y="2503"/>
                        <a:pt x="1" y="539"/>
                      </a:cubicBezTo>
                      <a:lnTo>
                        <a:pt x="1" y="9889"/>
                      </a:lnTo>
                      <a:cubicBezTo>
                        <a:pt x="1861" y="8035"/>
                        <a:pt x="4294" y="7108"/>
                        <a:pt x="6725" y="7108"/>
                      </a:cubicBezTo>
                      <a:cubicBezTo>
                        <a:pt x="9156" y="7108"/>
                        <a:pt x="11585" y="8035"/>
                        <a:pt x="13440" y="9889"/>
                      </a:cubicBezTo>
                      <a:lnTo>
                        <a:pt x="13721" y="10170"/>
                      </a:lnTo>
                      <a:lnTo>
                        <a:pt x="18360" y="6609"/>
                      </a:lnTo>
                      <a:lnTo>
                        <a:pt x="1474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211" name="Google Shape;211;p4"/>
          <p:cNvGrpSpPr/>
          <p:nvPr/>
        </p:nvGrpSpPr>
        <p:grpSpPr>
          <a:xfrm rot="-5400000">
            <a:off x="8350557" y="232719"/>
            <a:ext cx="1805449" cy="2078187"/>
            <a:chOff x="5281957" y="3012294"/>
            <a:chExt cx="1805449" cy="2078187"/>
          </a:xfrm>
        </p:grpSpPr>
        <p:sp>
          <p:nvSpPr>
            <p:cNvPr id="212" name="Google Shape;212;p4"/>
            <p:cNvSpPr/>
            <p:nvPr/>
          </p:nvSpPr>
          <p:spPr>
            <a:xfrm>
              <a:off x="6134772" y="3387695"/>
              <a:ext cx="852287" cy="852241"/>
            </a:xfrm>
            <a:custGeom>
              <a:rect b="b" l="l" r="r" t="t"/>
              <a:pathLst>
                <a:path extrusionOk="0" h="18396" w="18397">
                  <a:moveTo>
                    <a:pt x="9192" y="0"/>
                  </a:moveTo>
                  <a:cubicBezTo>
                    <a:pt x="4113" y="0"/>
                    <a:pt x="0" y="4112"/>
                    <a:pt x="0" y="9191"/>
                  </a:cubicBezTo>
                  <a:cubicBezTo>
                    <a:pt x="0" y="14271"/>
                    <a:pt x="4113" y="18395"/>
                    <a:pt x="9192" y="18395"/>
                  </a:cubicBezTo>
                  <a:cubicBezTo>
                    <a:pt x="14284" y="18395"/>
                    <a:pt x="18396" y="14271"/>
                    <a:pt x="18396" y="9191"/>
                  </a:cubicBezTo>
                  <a:cubicBezTo>
                    <a:pt x="18396" y="4112"/>
                    <a:pt x="14284" y="0"/>
                    <a:pt x="9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6134772" y="3012294"/>
              <a:ext cx="852287" cy="801234"/>
            </a:xfrm>
            <a:custGeom>
              <a:rect b="b" l="l" r="r" t="t"/>
              <a:pathLst>
                <a:path extrusionOk="0" h="17295" w="18397">
                  <a:moveTo>
                    <a:pt x="9192" y="1"/>
                  </a:moveTo>
                  <a:cubicBezTo>
                    <a:pt x="9192" y="4468"/>
                    <a:pt x="5569" y="8103"/>
                    <a:pt x="1102" y="8103"/>
                  </a:cubicBezTo>
                  <a:lnTo>
                    <a:pt x="0" y="8103"/>
                  </a:lnTo>
                  <a:lnTo>
                    <a:pt x="0" y="17294"/>
                  </a:lnTo>
                  <a:lnTo>
                    <a:pt x="18396" y="17294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5708365" y="3762446"/>
              <a:ext cx="852287" cy="852287"/>
            </a:xfrm>
            <a:custGeom>
              <a:rect b="b" l="l" r="r" t="t"/>
              <a:pathLst>
                <a:path extrusionOk="0" h="18397" w="18397">
                  <a:moveTo>
                    <a:pt x="9204" y="1"/>
                  </a:moveTo>
                  <a:cubicBezTo>
                    <a:pt x="4125" y="1"/>
                    <a:pt x="0" y="4126"/>
                    <a:pt x="0" y="9205"/>
                  </a:cubicBezTo>
                  <a:cubicBezTo>
                    <a:pt x="0" y="14285"/>
                    <a:pt x="4125" y="18397"/>
                    <a:pt x="9204" y="18397"/>
                  </a:cubicBezTo>
                  <a:cubicBezTo>
                    <a:pt x="14284" y="18397"/>
                    <a:pt x="18396" y="14285"/>
                    <a:pt x="18396" y="9205"/>
                  </a:cubicBezTo>
                  <a:cubicBezTo>
                    <a:pt x="18396" y="4126"/>
                    <a:pt x="14284" y="1"/>
                    <a:pt x="92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5708365" y="3387695"/>
              <a:ext cx="852287" cy="801188"/>
            </a:xfrm>
            <a:custGeom>
              <a:rect b="b" l="l" r="r" t="t"/>
              <a:pathLst>
                <a:path extrusionOk="0" h="17294" w="18397">
                  <a:moveTo>
                    <a:pt x="9204" y="0"/>
                  </a:moveTo>
                  <a:cubicBezTo>
                    <a:pt x="9204" y="4467"/>
                    <a:pt x="5581" y="8090"/>
                    <a:pt x="1102" y="8090"/>
                  </a:cubicBezTo>
                  <a:lnTo>
                    <a:pt x="0" y="8090"/>
                  </a:lnTo>
                  <a:lnTo>
                    <a:pt x="0" y="17294"/>
                  </a:lnTo>
                  <a:lnTo>
                    <a:pt x="18396" y="1729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5281957" y="4137290"/>
              <a:ext cx="852843" cy="852843"/>
            </a:xfrm>
            <a:custGeom>
              <a:rect b="b" l="l" r="r" t="t"/>
              <a:pathLst>
                <a:path extrusionOk="0" h="18409" w="18409">
                  <a:moveTo>
                    <a:pt x="9204" y="0"/>
                  </a:moveTo>
                  <a:cubicBezTo>
                    <a:pt x="4125" y="0"/>
                    <a:pt x="0" y="4125"/>
                    <a:pt x="0" y="9204"/>
                  </a:cubicBezTo>
                  <a:cubicBezTo>
                    <a:pt x="0" y="14283"/>
                    <a:pt x="4125" y="18408"/>
                    <a:pt x="9204" y="18408"/>
                  </a:cubicBezTo>
                  <a:cubicBezTo>
                    <a:pt x="14284" y="18408"/>
                    <a:pt x="18408" y="14283"/>
                    <a:pt x="18408" y="9204"/>
                  </a:cubicBezTo>
                  <a:cubicBezTo>
                    <a:pt x="18408" y="4125"/>
                    <a:pt x="14284" y="0"/>
                    <a:pt x="92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5281957" y="3762446"/>
              <a:ext cx="852843" cy="801280"/>
            </a:xfrm>
            <a:custGeom>
              <a:rect b="b" l="l" r="r" t="t"/>
              <a:pathLst>
                <a:path extrusionOk="0" h="17296" w="18409">
                  <a:moveTo>
                    <a:pt x="9204" y="1"/>
                  </a:moveTo>
                  <a:cubicBezTo>
                    <a:pt x="9204" y="319"/>
                    <a:pt x="9192" y="637"/>
                    <a:pt x="9155" y="944"/>
                  </a:cubicBezTo>
                  <a:cubicBezTo>
                    <a:pt x="8690" y="4970"/>
                    <a:pt x="5263" y="8091"/>
                    <a:pt x="1114" y="8091"/>
                  </a:cubicBezTo>
                  <a:lnTo>
                    <a:pt x="0" y="8091"/>
                  </a:lnTo>
                  <a:lnTo>
                    <a:pt x="0" y="17295"/>
                  </a:lnTo>
                  <a:lnTo>
                    <a:pt x="18408" y="17295"/>
                  </a:lnTo>
                  <a:lnTo>
                    <a:pt x="184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8" name="Google Shape;218;p4"/>
            <p:cNvGrpSpPr/>
            <p:nvPr/>
          </p:nvGrpSpPr>
          <p:grpSpPr>
            <a:xfrm>
              <a:off x="5382351" y="3112642"/>
              <a:ext cx="1705056" cy="1977839"/>
              <a:chOff x="5382351" y="3112642"/>
              <a:chExt cx="1705056" cy="1977839"/>
            </a:xfrm>
          </p:grpSpPr>
          <p:sp>
            <p:nvSpPr>
              <p:cNvPr id="219" name="Google Shape;219;p4"/>
              <p:cNvSpPr/>
              <p:nvPr/>
            </p:nvSpPr>
            <p:spPr>
              <a:xfrm>
                <a:off x="6235120" y="3487996"/>
                <a:ext cx="852287" cy="852333"/>
              </a:xfrm>
              <a:custGeom>
                <a:rect b="b" l="l" r="r" t="t"/>
                <a:pathLst>
                  <a:path extrusionOk="0" h="18398" w="18397">
                    <a:moveTo>
                      <a:pt x="9192" y="1"/>
                    </a:moveTo>
                    <a:cubicBezTo>
                      <a:pt x="4113" y="1"/>
                      <a:pt x="1" y="4113"/>
                      <a:pt x="1" y="9193"/>
                    </a:cubicBezTo>
                    <a:cubicBezTo>
                      <a:pt x="1" y="14285"/>
                      <a:pt x="4113" y="18397"/>
                      <a:pt x="9192" y="18397"/>
                    </a:cubicBezTo>
                    <a:cubicBezTo>
                      <a:pt x="14284" y="18397"/>
                      <a:pt x="18396" y="14285"/>
                      <a:pt x="18396" y="9193"/>
                    </a:cubicBezTo>
                    <a:cubicBezTo>
                      <a:pt x="18396" y="4113"/>
                      <a:pt x="14284" y="1"/>
                      <a:pt x="91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4"/>
              <p:cNvSpPr/>
              <p:nvPr/>
            </p:nvSpPr>
            <p:spPr>
              <a:xfrm>
                <a:off x="6235120" y="3112642"/>
                <a:ext cx="852287" cy="801280"/>
              </a:xfrm>
              <a:custGeom>
                <a:rect b="b" l="l" r="r" t="t"/>
                <a:pathLst>
                  <a:path extrusionOk="0" h="17296" w="18397">
                    <a:moveTo>
                      <a:pt x="9205" y="1"/>
                    </a:moveTo>
                    <a:cubicBezTo>
                      <a:pt x="9205" y="4480"/>
                      <a:pt x="5569" y="8103"/>
                      <a:pt x="1102" y="8103"/>
                    </a:cubicBezTo>
                    <a:lnTo>
                      <a:pt x="1" y="8103"/>
                    </a:lnTo>
                    <a:lnTo>
                      <a:pt x="1" y="17295"/>
                    </a:lnTo>
                    <a:lnTo>
                      <a:pt x="18396" y="17295"/>
                    </a:lnTo>
                    <a:lnTo>
                      <a:pt x="183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4"/>
              <p:cNvSpPr/>
              <p:nvPr/>
            </p:nvSpPr>
            <p:spPr>
              <a:xfrm>
                <a:off x="5808712" y="3862840"/>
                <a:ext cx="852287" cy="852843"/>
              </a:xfrm>
              <a:custGeom>
                <a:rect b="b" l="l" r="r" t="t"/>
                <a:pathLst>
                  <a:path extrusionOk="0" h="18409" w="18397">
                    <a:moveTo>
                      <a:pt x="9205" y="1"/>
                    </a:moveTo>
                    <a:cubicBezTo>
                      <a:pt x="4125" y="1"/>
                      <a:pt x="1" y="4125"/>
                      <a:pt x="1" y="9205"/>
                    </a:cubicBezTo>
                    <a:cubicBezTo>
                      <a:pt x="1" y="14283"/>
                      <a:pt x="4125" y="18409"/>
                      <a:pt x="9205" y="18409"/>
                    </a:cubicBezTo>
                    <a:cubicBezTo>
                      <a:pt x="14284" y="18409"/>
                      <a:pt x="18396" y="14283"/>
                      <a:pt x="18396" y="9205"/>
                    </a:cubicBezTo>
                    <a:cubicBezTo>
                      <a:pt x="18396" y="4125"/>
                      <a:pt x="14284" y="1"/>
                      <a:pt x="92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4"/>
              <p:cNvSpPr/>
              <p:nvPr/>
            </p:nvSpPr>
            <p:spPr>
              <a:xfrm>
                <a:off x="5808712" y="3487996"/>
                <a:ext cx="852843" cy="801280"/>
              </a:xfrm>
              <a:custGeom>
                <a:rect b="b" l="l" r="r" t="t"/>
                <a:pathLst>
                  <a:path extrusionOk="0" h="17296" w="18409">
                    <a:moveTo>
                      <a:pt x="9205" y="1"/>
                    </a:moveTo>
                    <a:cubicBezTo>
                      <a:pt x="9205" y="4469"/>
                      <a:pt x="5582" y="8092"/>
                      <a:pt x="1103" y="8092"/>
                    </a:cubicBezTo>
                    <a:lnTo>
                      <a:pt x="1" y="8092"/>
                    </a:lnTo>
                    <a:lnTo>
                      <a:pt x="1" y="17296"/>
                    </a:lnTo>
                    <a:lnTo>
                      <a:pt x="18409" y="17296"/>
                    </a:lnTo>
                    <a:lnTo>
                      <a:pt x="1840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4"/>
              <p:cNvSpPr/>
              <p:nvPr/>
            </p:nvSpPr>
            <p:spPr>
              <a:xfrm>
                <a:off x="5382351" y="4238240"/>
                <a:ext cx="852797" cy="852241"/>
              </a:xfrm>
              <a:custGeom>
                <a:rect b="b" l="l" r="r" t="t"/>
                <a:pathLst>
                  <a:path extrusionOk="0" h="18396" w="18408">
                    <a:moveTo>
                      <a:pt x="9204" y="0"/>
                    </a:moveTo>
                    <a:cubicBezTo>
                      <a:pt x="4124" y="0"/>
                      <a:pt x="0" y="4112"/>
                      <a:pt x="0" y="9191"/>
                    </a:cubicBezTo>
                    <a:cubicBezTo>
                      <a:pt x="0" y="14271"/>
                      <a:pt x="4124" y="18395"/>
                      <a:pt x="9204" y="18395"/>
                    </a:cubicBezTo>
                    <a:cubicBezTo>
                      <a:pt x="14283" y="18395"/>
                      <a:pt x="18408" y="14271"/>
                      <a:pt x="18408" y="9191"/>
                    </a:cubicBezTo>
                    <a:cubicBezTo>
                      <a:pt x="18408" y="4112"/>
                      <a:pt x="14283" y="0"/>
                      <a:pt x="92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4"/>
              <p:cNvSpPr/>
              <p:nvPr/>
            </p:nvSpPr>
            <p:spPr>
              <a:xfrm>
                <a:off x="5382351" y="3862840"/>
                <a:ext cx="852797" cy="801234"/>
              </a:xfrm>
              <a:custGeom>
                <a:rect b="b" l="l" r="r" t="t"/>
                <a:pathLst>
                  <a:path extrusionOk="0" h="17295" w="18408">
                    <a:moveTo>
                      <a:pt x="9204" y="1"/>
                    </a:moveTo>
                    <a:cubicBezTo>
                      <a:pt x="9204" y="319"/>
                      <a:pt x="9191" y="637"/>
                      <a:pt x="9155" y="943"/>
                    </a:cubicBezTo>
                    <a:cubicBezTo>
                      <a:pt x="8690" y="4970"/>
                      <a:pt x="5263" y="8103"/>
                      <a:pt x="1113" y="8103"/>
                    </a:cubicBezTo>
                    <a:lnTo>
                      <a:pt x="0" y="8103"/>
                    </a:lnTo>
                    <a:lnTo>
                      <a:pt x="0" y="17294"/>
                    </a:lnTo>
                    <a:lnTo>
                      <a:pt x="18408" y="17294"/>
                    </a:lnTo>
                    <a:lnTo>
                      <a:pt x="1840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5" name="Google Shape;225;p4"/>
          <p:cNvSpPr txBox="1"/>
          <p:nvPr>
            <p:ph type="title"/>
          </p:nvPr>
        </p:nvSpPr>
        <p:spPr>
          <a:xfrm>
            <a:off x="720000" y="49448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6" name="Google Shape;226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5"/>
          <p:cNvGrpSpPr/>
          <p:nvPr/>
        </p:nvGrpSpPr>
        <p:grpSpPr>
          <a:xfrm>
            <a:off x="50" y="375475"/>
            <a:ext cx="9138600" cy="4782655"/>
            <a:chOff x="50" y="375475"/>
            <a:chExt cx="9138600" cy="4782655"/>
          </a:xfrm>
        </p:grpSpPr>
        <p:grpSp>
          <p:nvGrpSpPr>
            <p:cNvPr id="229" name="Google Shape;229;p5"/>
            <p:cNvGrpSpPr/>
            <p:nvPr/>
          </p:nvGrpSpPr>
          <p:grpSpPr>
            <a:xfrm>
              <a:off x="348425" y="375499"/>
              <a:ext cx="8447150" cy="4782632"/>
              <a:chOff x="348425" y="537175"/>
              <a:chExt cx="8447150" cy="4620900"/>
            </a:xfrm>
          </p:grpSpPr>
          <p:cxnSp>
            <p:nvCxnSpPr>
              <p:cNvPr id="230" name="Google Shape;230;p5"/>
              <p:cNvCxnSpPr/>
              <p:nvPr/>
            </p:nvCxnSpPr>
            <p:spPr>
              <a:xfrm>
                <a:off x="348425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1" name="Google Shape;231;p5"/>
              <p:cNvCxnSpPr/>
              <p:nvPr/>
            </p:nvCxnSpPr>
            <p:spPr>
              <a:xfrm>
                <a:off x="732386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2" name="Google Shape;232;p5"/>
              <p:cNvCxnSpPr/>
              <p:nvPr/>
            </p:nvCxnSpPr>
            <p:spPr>
              <a:xfrm>
                <a:off x="1116348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3" name="Google Shape;233;p5"/>
              <p:cNvCxnSpPr/>
              <p:nvPr/>
            </p:nvCxnSpPr>
            <p:spPr>
              <a:xfrm>
                <a:off x="1500309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4" name="Google Shape;234;p5"/>
              <p:cNvCxnSpPr/>
              <p:nvPr/>
            </p:nvCxnSpPr>
            <p:spPr>
              <a:xfrm>
                <a:off x="1884270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5" name="Google Shape;235;p5"/>
              <p:cNvCxnSpPr/>
              <p:nvPr/>
            </p:nvCxnSpPr>
            <p:spPr>
              <a:xfrm>
                <a:off x="2268232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6" name="Google Shape;236;p5"/>
              <p:cNvCxnSpPr/>
              <p:nvPr/>
            </p:nvCxnSpPr>
            <p:spPr>
              <a:xfrm>
                <a:off x="2652193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7" name="Google Shape;237;p5"/>
              <p:cNvCxnSpPr/>
              <p:nvPr/>
            </p:nvCxnSpPr>
            <p:spPr>
              <a:xfrm>
                <a:off x="3036155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8" name="Google Shape;238;p5"/>
              <p:cNvCxnSpPr/>
              <p:nvPr/>
            </p:nvCxnSpPr>
            <p:spPr>
              <a:xfrm>
                <a:off x="3420116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9" name="Google Shape;239;p5"/>
              <p:cNvCxnSpPr/>
              <p:nvPr/>
            </p:nvCxnSpPr>
            <p:spPr>
              <a:xfrm>
                <a:off x="3804077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0" name="Google Shape;240;p5"/>
              <p:cNvCxnSpPr/>
              <p:nvPr/>
            </p:nvCxnSpPr>
            <p:spPr>
              <a:xfrm>
                <a:off x="4188039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1" name="Google Shape;241;p5"/>
              <p:cNvCxnSpPr/>
              <p:nvPr/>
            </p:nvCxnSpPr>
            <p:spPr>
              <a:xfrm>
                <a:off x="4572000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2" name="Google Shape;242;p5"/>
              <p:cNvCxnSpPr/>
              <p:nvPr/>
            </p:nvCxnSpPr>
            <p:spPr>
              <a:xfrm>
                <a:off x="4955961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3" name="Google Shape;243;p5"/>
              <p:cNvCxnSpPr/>
              <p:nvPr/>
            </p:nvCxnSpPr>
            <p:spPr>
              <a:xfrm>
                <a:off x="5339923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4" name="Google Shape;244;p5"/>
              <p:cNvCxnSpPr/>
              <p:nvPr/>
            </p:nvCxnSpPr>
            <p:spPr>
              <a:xfrm>
                <a:off x="5723884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5" name="Google Shape;245;p5"/>
              <p:cNvCxnSpPr/>
              <p:nvPr/>
            </p:nvCxnSpPr>
            <p:spPr>
              <a:xfrm>
                <a:off x="6107845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6" name="Google Shape;246;p5"/>
              <p:cNvCxnSpPr/>
              <p:nvPr/>
            </p:nvCxnSpPr>
            <p:spPr>
              <a:xfrm>
                <a:off x="6491807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7" name="Google Shape;247;p5"/>
              <p:cNvCxnSpPr/>
              <p:nvPr/>
            </p:nvCxnSpPr>
            <p:spPr>
              <a:xfrm>
                <a:off x="6875768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8" name="Google Shape;248;p5"/>
              <p:cNvCxnSpPr/>
              <p:nvPr/>
            </p:nvCxnSpPr>
            <p:spPr>
              <a:xfrm>
                <a:off x="7259730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9" name="Google Shape;249;p5"/>
              <p:cNvCxnSpPr/>
              <p:nvPr/>
            </p:nvCxnSpPr>
            <p:spPr>
              <a:xfrm>
                <a:off x="7643691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0" name="Google Shape;250;p5"/>
              <p:cNvCxnSpPr/>
              <p:nvPr/>
            </p:nvCxnSpPr>
            <p:spPr>
              <a:xfrm>
                <a:off x="8027652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1" name="Google Shape;251;p5"/>
              <p:cNvCxnSpPr/>
              <p:nvPr/>
            </p:nvCxnSpPr>
            <p:spPr>
              <a:xfrm>
                <a:off x="8411614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2" name="Google Shape;252;p5"/>
              <p:cNvCxnSpPr/>
              <p:nvPr/>
            </p:nvCxnSpPr>
            <p:spPr>
              <a:xfrm>
                <a:off x="8795575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53" name="Google Shape;253;p5"/>
            <p:cNvCxnSpPr/>
            <p:nvPr/>
          </p:nvCxnSpPr>
          <p:spPr>
            <a:xfrm rot="10800000">
              <a:off x="50" y="375475"/>
              <a:ext cx="91386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" name="Google Shape;254;p5"/>
            <p:cNvCxnSpPr/>
            <p:nvPr/>
          </p:nvCxnSpPr>
          <p:spPr>
            <a:xfrm rot="10800000">
              <a:off x="50" y="716701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" name="Google Shape;255;p5"/>
            <p:cNvCxnSpPr/>
            <p:nvPr/>
          </p:nvCxnSpPr>
          <p:spPr>
            <a:xfrm rot="10800000">
              <a:off x="50" y="1057927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" name="Google Shape;256;p5"/>
            <p:cNvCxnSpPr/>
            <p:nvPr/>
          </p:nvCxnSpPr>
          <p:spPr>
            <a:xfrm rot="10800000">
              <a:off x="50" y="1399153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" name="Google Shape;257;p5"/>
            <p:cNvCxnSpPr/>
            <p:nvPr/>
          </p:nvCxnSpPr>
          <p:spPr>
            <a:xfrm rot="10800000">
              <a:off x="50" y="1740379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" name="Google Shape;258;p5"/>
            <p:cNvCxnSpPr/>
            <p:nvPr/>
          </p:nvCxnSpPr>
          <p:spPr>
            <a:xfrm rot="10800000">
              <a:off x="50" y="2081605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" name="Google Shape;259;p5"/>
            <p:cNvCxnSpPr/>
            <p:nvPr/>
          </p:nvCxnSpPr>
          <p:spPr>
            <a:xfrm rot="10800000">
              <a:off x="50" y="2422831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" name="Google Shape;260;p5"/>
            <p:cNvCxnSpPr/>
            <p:nvPr/>
          </p:nvCxnSpPr>
          <p:spPr>
            <a:xfrm rot="10800000">
              <a:off x="50" y="2764057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" name="Google Shape;261;p5"/>
            <p:cNvCxnSpPr/>
            <p:nvPr/>
          </p:nvCxnSpPr>
          <p:spPr>
            <a:xfrm rot="10800000">
              <a:off x="50" y="3105283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" name="Google Shape;262;p5"/>
            <p:cNvCxnSpPr/>
            <p:nvPr/>
          </p:nvCxnSpPr>
          <p:spPr>
            <a:xfrm rot="10800000">
              <a:off x="50" y="3446509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" name="Google Shape;263;p5"/>
            <p:cNvCxnSpPr/>
            <p:nvPr/>
          </p:nvCxnSpPr>
          <p:spPr>
            <a:xfrm rot="10800000">
              <a:off x="50" y="3787735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" name="Google Shape;264;p5"/>
            <p:cNvCxnSpPr/>
            <p:nvPr/>
          </p:nvCxnSpPr>
          <p:spPr>
            <a:xfrm rot="10800000">
              <a:off x="50" y="4128961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5" name="Google Shape;265;p5"/>
            <p:cNvCxnSpPr/>
            <p:nvPr/>
          </p:nvCxnSpPr>
          <p:spPr>
            <a:xfrm rot="10800000">
              <a:off x="50" y="4470187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6" name="Google Shape;266;p5"/>
            <p:cNvCxnSpPr/>
            <p:nvPr/>
          </p:nvCxnSpPr>
          <p:spPr>
            <a:xfrm rot="10800000">
              <a:off x="50" y="4811413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67" name="Google Shape;267;p5"/>
          <p:cNvGrpSpPr/>
          <p:nvPr/>
        </p:nvGrpSpPr>
        <p:grpSpPr>
          <a:xfrm>
            <a:off x="8216100" y="119750"/>
            <a:ext cx="207900" cy="151275"/>
            <a:chOff x="192250" y="119750"/>
            <a:chExt cx="207900" cy="151275"/>
          </a:xfrm>
        </p:grpSpPr>
        <p:cxnSp>
          <p:nvCxnSpPr>
            <p:cNvPr id="268" name="Google Shape;268;p5"/>
            <p:cNvCxnSpPr/>
            <p:nvPr/>
          </p:nvCxnSpPr>
          <p:spPr>
            <a:xfrm>
              <a:off x="192250" y="119750"/>
              <a:ext cx="207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" name="Google Shape;269;p5"/>
            <p:cNvCxnSpPr/>
            <p:nvPr/>
          </p:nvCxnSpPr>
          <p:spPr>
            <a:xfrm>
              <a:off x="192250" y="195388"/>
              <a:ext cx="207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" name="Google Shape;270;p5"/>
            <p:cNvCxnSpPr/>
            <p:nvPr/>
          </p:nvCxnSpPr>
          <p:spPr>
            <a:xfrm>
              <a:off x="192250" y="271025"/>
              <a:ext cx="207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71" name="Google Shape;271;p5"/>
          <p:cNvSpPr txBox="1"/>
          <p:nvPr>
            <p:ph type="title"/>
          </p:nvPr>
        </p:nvSpPr>
        <p:spPr>
          <a:xfrm>
            <a:off x="720000" y="49448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2" name="Google Shape;272;p5"/>
          <p:cNvSpPr txBox="1"/>
          <p:nvPr>
            <p:ph idx="1" type="subTitle"/>
          </p:nvPr>
        </p:nvSpPr>
        <p:spPr>
          <a:xfrm>
            <a:off x="1810275" y="1435688"/>
            <a:ext cx="4230000" cy="34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b="1" sz="2000">
                <a:latin typeface="Spline Sans Mono"/>
                <a:ea typeface="Spline Sans Mono"/>
                <a:cs typeface="Spline Sans Mono"/>
                <a:sym typeface="Spline Sans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9pPr>
          </a:lstStyle>
          <a:p/>
        </p:txBody>
      </p:sp>
      <p:sp>
        <p:nvSpPr>
          <p:cNvPr id="273" name="Google Shape;273;p5"/>
          <p:cNvSpPr txBox="1"/>
          <p:nvPr>
            <p:ph idx="2" type="subTitle"/>
          </p:nvPr>
        </p:nvSpPr>
        <p:spPr>
          <a:xfrm>
            <a:off x="1810275" y="1782788"/>
            <a:ext cx="4230000" cy="9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74" name="Google Shape;274;p5"/>
          <p:cNvSpPr txBox="1"/>
          <p:nvPr>
            <p:ph idx="3" type="subTitle"/>
          </p:nvPr>
        </p:nvSpPr>
        <p:spPr>
          <a:xfrm>
            <a:off x="1810275" y="3134050"/>
            <a:ext cx="4230000" cy="34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b="1" sz="2000">
                <a:latin typeface="Spline Sans Mono"/>
                <a:ea typeface="Spline Sans Mono"/>
                <a:cs typeface="Spline Sans Mono"/>
                <a:sym typeface="Spline Sans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00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9pPr>
          </a:lstStyle>
          <a:p/>
        </p:txBody>
      </p:sp>
      <p:sp>
        <p:nvSpPr>
          <p:cNvPr id="275" name="Google Shape;275;p5"/>
          <p:cNvSpPr txBox="1"/>
          <p:nvPr>
            <p:ph idx="4" type="subTitle"/>
          </p:nvPr>
        </p:nvSpPr>
        <p:spPr>
          <a:xfrm>
            <a:off x="1810275" y="3481150"/>
            <a:ext cx="4230000" cy="9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276" name="Google Shape;276;p5"/>
          <p:cNvGrpSpPr/>
          <p:nvPr/>
        </p:nvGrpSpPr>
        <p:grpSpPr>
          <a:xfrm>
            <a:off x="5238219" y="4414567"/>
            <a:ext cx="4057391" cy="1731255"/>
            <a:chOff x="-957706" y="4338367"/>
            <a:chExt cx="4057391" cy="1731255"/>
          </a:xfrm>
        </p:grpSpPr>
        <p:grpSp>
          <p:nvGrpSpPr>
            <p:cNvPr id="277" name="Google Shape;277;p5"/>
            <p:cNvGrpSpPr/>
            <p:nvPr/>
          </p:nvGrpSpPr>
          <p:grpSpPr>
            <a:xfrm>
              <a:off x="-957706" y="4338367"/>
              <a:ext cx="4057391" cy="1466457"/>
              <a:chOff x="1495900" y="3902358"/>
              <a:chExt cx="1693755" cy="612172"/>
            </a:xfrm>
          </p:grpSpPr>
          <p:sp>
            <p:nvSpPr>
              <p:cNvPr id="278" name="Google Shape;278;p5"/>
              <p:cNvSpPr/>
              <p:nvPr/>
            </p:nvSpPr>
            <p:spPr>
              <a:xfrm>
                <a:off x="2517721" y="3902358"/>
                <a:ext cx="671934" cy="612172"/>
              </a:xfrm>
              <a:custGeom>
                <a:rect b="b" l="l" r="r" t="t"/>
                <a:pathLst>
                  <a:path extrusionOk="0" h="13214" w="14504">
                    <a:moveTo>
                      <a:pt x="7258" y="1"/>
                    </a:moveTo>
                    <a:cubicBezTo>
                      <a:pt x="5566" y="1"/>
                      <a:pt x="3874" y="647"/>
                      <a:pt x="2582" y="1938"/>
                    </a:cubicBezTo>
                    <a:cubicBezTo>
                      <a:pt x="0" y="4508"/>
                      <a:pt x="0" y="8694"/>
                      <a:pt x="2582" y="11276"/>
                    </a:cubicBezTo>
                    <a:cubicBezTo>
                      <a:pt x="3874" y="12568"/>
                      <a:pt x="5566" y="13214"/>
                      <a:pt x="7258" y="13214"/>
                    </a:cubicBezTo>
                    <a:cubicBezTo>
                      <a:pt x="8950" y="13214"/>
                      <a:pt x="10642" y="12568"/>
                      <a:pt x="11933" y="11276"/>
                    </a:cubicBezTo>
                    <a:cubicBezTo>
                      <a:pt x="14503" y="8694"/>
                      <a:pt x="14503" y="4508"/>
                      <a:pt x="11933" y="1938"/>
                    </a:cubicBezTo>
                    <a:cubicBezTo>
                      <a:pt x="10642" y="647"/>
                      <a:pt x="8950" y="1"/>
                      <a:pt x="7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1787353" y="3967172"/>
                <a:ext cx="850017" cy="470687"/>
              </a:xfrm>
              <a:custGeom>
                <a:rect b="b" l="l" r="r" t="t"/>
                <a:pathLst>
                  <a:path extrusionOk="0" h="10160" w="18348">
                    <a:moveTo>
                      <a:pt x="3599" y="1"/>
                    </a:moveTo>
                    <a:lnTo>
                      <a:pt x="1" y="6610"/>
                    </a:lnTo>
                    <a:lnTo>
                      <a:pt x="4627" y="10159"/>
                    </a:lnTo>
                    <a:lnTo>
                      <a:pt x="4908" y="9877"/>
                    </a:lnTo>
                    <a:cubicBezTo>
                      <a:pt x="6763" y="8023"/>
                      <a:pt x="9195" y="7096"/>
                      <a:pt x="11628" y="7096"/>
                    </a:cubicBezTo>
                    <a:cubicBezTo>
                      <a:pt x="14061" y="7096"/>
                      <a:pt x="16493" y="8023"/>
                      <a:pt x="18347" y="9877"/>
                    </a:cubicBezTo>
                    <a:lnTo>
                      <a:pt x="18347" y="539"/>
                    </a:lnTo>
                    <a:cubicBezTo>
                      <a:pt x="16383" y="2497"/>
                      <a:pt x="13813" y="3477"/>
                      <a:pt x="11242" y="3477"/>
                    </a:cubicBezTo>
                    <a:cubicBezTo>
                      <a:pt x="8672" y="3477"/>
                      <a:pt x="6102" y="2497"/>
                      <a:pt x="4138" y="539"/>
                    </a:cubicBezTo>
                    <a:lnTo>
                      <a:pt x="35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5"/>
              <p:cNvSpPr/>
              <p:nvPr/>
            </p:nvSpPr>
            <p:spPr>
              <a:xfrm>
                <a:off x="1495900" y="3902358"/>
                <a:ext cx="671934" cy="612172"/>
              </a:xfrm>
              <a:custGeom>
                <a:rect b="b" l="l" r="r" t="t"/>
                <a:pathLst>
                  <a:path extrusionOk="0" h="13214" w="14504">
                    <a:moveTo>
                      <a:pt x="7257" y="1"/>
                    </a:moveTo>
                    <a:cubicBezTo>
                      <a:pt x="5567" y="1"/>
                      <a:pt x="3874" y="647"/>
                      <a:pt x="2583" y="1938"/>
                    </a:cubicBezTo>
                    <a:cubicBezTo>
                      <a:pt x="1" y="4508"/>
                      <a:pt x="1" y="8694"/>
                      <a:pt x="2583" y="11276"/>
                    </a:cubicBezTo>
                    <a:cubicBezTo>
                      <a:pt x="3874" y="12568"/>
                      <a:pt x="5567" y="13214"/>
                      <a:pt x="7257" y="13214"/>
                    </a:cubicBezTo>
                    <a:cubicBezTo>
                      <a:pt x="8948" y="13214"/>
                      <a:pt x="10637" y="12568"/>
                      <a:pt x="11922" y="11276"/>
                    </a:cubicBezTo>
                    <a:cubicBezTo>
                      <a:pt x="14504" y="8694"/>
                      <a:pt x="14504" y="4508"/>
                      <a:pt x="11922" y="1938"/>
                    </a:cubicBezTo>
                    <a:cubicBezTo>
                      <a:pt x="10637" y="647"/>
                      <a:pt x="8948" y="1"/>
                      <a:pt x="7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5"/>
              <p:cNvSpPr/>
              <p:nvPr/>
            </p:nvSpPr>
            <p:spPr>
              <a:xfrm>
                <a:off x="2048182" y="3967172"/>
                <a:ext cx="850573" cy="470687"/>
              </a:xfrm>
              <a:custGeom>
                <a:rect b="b" l="l" r="r" t="t"/>
                <a:pathLst>
                  <a:path extrusionOk="0" h="10160" w="18360">
                    <a:moveTo>
                      <a:pt x="14749" y="1"/>
                    </a:moveTo>
                    <a:lnTo>
                      <a:pt x="14210" y="539"/>
                    </a:lnTo>
                    <a:cubicBezTo>
                      <a:pt x="12252" y="2497"/>
                      <a:pt x="9682" y="3477"/>
                      <a:pt x="7110" y="3477"/>
                    </a:cubicBezTo>
                    <a:cubicBezTo>
                      <a:pt x="4538" y="3477"/>
                      <a:pt x="1965" y="2497"/>
                      <a:pt x="1" y="539"/>
                    </a:cubicBezTo>
                    <a:lnTo>
                      <a:pt x="1" y="9877"/>
                    </a:lnTo>
                    <a:cubicBezTo>
                      <a:pt x="1861" y="8023"/>
                      <a:pt x="4294" y="7096"/>
                      <a:pt x="6725" y="7096"/>
                    </a:cubicBezTo>
                    <a:cubicBezTo>
                      <a:pt x="9156" y="7096"/>
                      <a:pt x="11585" y="8023"/>
                      <a:pt x="13440" y="9877"/>
                    </a:cubicBezTo>
                    <a:lnTo>
                      <a:pt x="13721" y="10159"/>
                    </a:lnTo>
                    <a:lnTo>
                      <a:pt x="18360" y="6610"/>
                    </a:lnTo>
                    <a:lnTo>
                      <a:pt x="1474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2" name="Google Shape;282;p5"/>
            <p:cNvGrpSpPr/>
            <p:nvPr/>
          </p:nvGrpSpPr>
          <p:grpSpPr>
            <a:xfrm>
              <a:off x="-957706" y="4601944"/>
              <a:ext cx="4057391" cy="1467678"/>
              <a:chOff x="1495900" y="4012389"/>
              <a:chExt cx="1693755" cy="612681"/>
            </a:xfrm>
          </p:grpSpPr>
          <p:sp>
            <p:nvSpPr>
              <p:cNvPr id="283" name="Google Shape;283;p5"/>
              <p:cNvSpPr/>
              <p:nvPr/>
            </p:nvSpPr>
            <p:spPr>
              <a:xfrm>
                <a:off x="1787353" y="4077202"/>
                <a:ext cx="850017" cy="471197"/>
              </a:xfrm>
              <a:custGeom>
                <a:rect b="b" l="l" r="r" t="t"/>
                <a:pathLst>
                  <a:path extrusionOk="0" h="10171" w="18348">
                    <a:moveTo>
                      <a:pt x="3599" y="0"/>
                    </a:moveTo>
                    <a:lnTo>
                      <a:pt x="1" y="6609"/>
                    </a:lnTo>
                    <a:lnTo>
                      <a:pt x="4627" y="10170"/>
                    </a:lnTo>
                    <a:lnTo>
                      <a:pt x="4908" y="9889"/>
                    </a:lnTo>
                    <a:cubicBezTo>
                      <a:pt x="6763" y="8035"/>
                      <a:pt x="9195" y="7108"/>
                      <a:pt x="11628" y="7108"/>
                    </a:cubicBezTo>
                    <a:cubicBezTo>
                      <a:pt x="14061" y="7108"/>
                      <a:pt x="16493" y="8035"/>
                      <a:pt x="18347" y="9889"/>
                    </a:cubicBezTo>
                    <a:lnTo>
                      <a:pt x="18347" y="539"/>
                    </a:lnTo>
                    <a:cubicBezTo>
                      <a:pt x="16383" y="2503"/>
                      <a:pt x="13813" y="3485"/>
                      <a:pt x="11242" y="3485"/>
                    </a:cubicBezTo>
                    <a:cubicBezTo>
                      <a:pt x="8672" y="3485"/>
                      <a:pt x="6102" y="2503"/>
                      <a:pt x="4138" y="539"/>
                    </a:cubicBezTo>
                    <a:lnTo>
                      <a:pt x="35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84" name="Google Shape;284;p5"/>
              <p:cNvGrpSpPr/>
              <p:nvPr/>
            </p:nvGrpSpPr>
            <p:grpSpPr>
              <a:xfrm>
                <a:off x="1495900" y="4012389"/>
                <a:ext cx="1693755" cy="612681"/>
                <a:chOff x="1495900" y="4012389"/>
                <a:chExt cx="1693755" cy="612681"/>
              </a:xfrm>
            </p:grpSpPr>
            <p:sp>
              <p:nvSpPr>
                <p:cNvPr id="285" name="Google Shape;285;p5"/>
                <p:cNvSpPr/>
                <p:nvPr/>
              </p:nvSpPr>
              <p:spPr>
                <a:xfrm>
                  <a:off x="2517721" y="4012389"/>
                  <a:ext cx="671934" cy="612681"/>
                </a:xfrm>
                <a:custGeom>
                  <a:rect b="b" l="l" r="r" t="t"/>
                  <a:pathLst>
                    <a:path extrusionOk="0" h="13225" w="14504">
                      <a:moveTo>
                        <a:pt x="7258" y="0"/>
                      </a:moveTo>
                      <a:cubicBezTo>
                        <a:pt x="5566" y="0"/>
                        <a:pt x="3874" y="646"/>
                        <a:pt x="2582" y="1938"/>
                      </a:cubicBezTo>
                      <a:cubicBezTo>
                        <a:pt x="0" y="4520"/>
                        <a:pt x="0" y="8705"/>
                        <a:pt x="2582" y="11288"/>
                      </a:cubicBezTo>
                      <a:cubicBezTo>
                        <a:pt x="3874" y="12579"/>
                        <a:pt x="5566" y="13225"/>
                        <a:pt x="7258" y="13225"/>
                      </a:cubicBezTo>
                      <a:cubicBezTo>
                        <a:pt x="8950" y="13225"/>
                        <a:pt x="10642" y="12579"/>
                        <a:pt x="11933" y="11288"/>
                      </a:cubicBezTo>
                      <a:cubicBezTo>
                        <a:pt x="14503" y="8705"/>
                        <a:pt x="14503" y="4520"/>
                        <a:pt x="11933" y="1938"/>
                      </a:cubicBezTo>
                      <a:cubicBezTo>
                        <a:pt x="10642" y="646"/>
                        <a:pt x="8950" y="0"/>
                        <a:pt x="725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6" name="Google Shape;286;p5"/>
                <p:cNvSpPr/>
                <p:nvPr/>
              </p:nvSpPr>
              <p:spPr>
                <a:xfrm>
                  <a:off x="1495900" y="4012389"/>
                  <a:ext cx="671934" cy="612681"/>
                </a:xfrm>
                <a:custGeom>
                  <a:rect b="b" l="l" r="r" t="t"/>
                  <a:pathLst>
                    <a:path extrusionOk="0" h="13225" w="14504">
                      <a:moveTo>
                        <a:pt x="7257" y="0"/>
                      </a:moveTo>
                      <a:cubicBezTo>
                        <a:pt x="5567" y="0"/>
                        <a:pt x="3874" y="646"/>
                        <a:pt x="2583" y="1938"/>
                      </a:cubicBezTo>
                      <a:cubicBezTo>
                        <a:pt x="1" y="4520"/>
                        <a:pt x="1" y="8705"/>
                        <a:pt x="2583" y="11288"/>
                      </a:cubicBezTo>
                      <a:cubicBezTo>
                        <a:pt x="3874" y="12579"/>
                        <a:pt x="5567" y="13225"/>
                        <a:pt x="7257" y="13225"/>
                      </a:cubicBezTo>
                      <a:cubicBezTo>
                        <a:pt x="8948" y="13225"/>
                        <a:pt x="10637" y="12579"/>
                        <a:pt x="11922" y="11288"/>
                      </a:cubicBezTo>
                      <a:cubicBezTo>
                        <a:pt x="14504" y="8705"/>
                        <a:pt x="14504" y="4520"/>
                        <a:pt x="11922" y="1938"/>
                      </a:cubicBezTo>
                      <a:cubicBezTo>
                        <a:pt x="10637" y="646"/>
                        <a:pt x="8948" y="0"/>
                        <a:pt x="725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7" name="Google Shape;287;p5"/>
                <p:cNvSpPr/>
                <p:nvPr/>
              </p:nvSpPr>
              <p:spPr>
                <a:xfrm>
                  <a:off x="2048182" y="4077202"/>
                  <a:ext cx="850573" cy="471197"/>
                </a:xfrm>
                <a:custGeom>
                  <a:rect b="b" l="l" r="r" t="t"/>
                  <a:pathLst>
                    <a:path extrusionOk="0" h="10171" w="18360">
                      <a:moveTo>
                        <a:pt x="14749" y="0"/>
                      </a:moveTo>
                      <a:lnTo>
                        <a:pt x="14210" y="539"/>
                      </a:lnTo>
                      <a:cubicBezTo>
                        <a:pt x="12252" y="2503"/>
                        <a:pt x="9682" y="3485"/>
                        <a:pt x="7110" y="3485"/>
                      </a:cubicBezTo>
                      <a:cubicBezTo>
                        <a:pt x="4538" y="3485"/>
                        <a:pt x="1965" y="2503"/>
                        <a:pt x="1" y="539"/>
                      </a:cubicBezTo>
                      <a:lnTo>
                        <a:pt x="1" y="9889"/>
                      </a:lnTo>
                      <a:cubicBezTo>
                        <a:pt x="1861" y="8035"/>
                        <a:pt x="4294" y="7108"/>
                        <a:pt x="6725" y="7108"/>
                      </a:cubicBezTo>
                      <a:cubicBezTo>
                        <a:pt x="9156" y="7108"/>
                        <a:pt x="11585" y="8035"/>
                        <a:pt x="13440" y="9889"/>
                      </a:cubicBezTo>
                      <a:lnTo>
                        <a:pt x="13721" y="10170"/>
                      </a:lnTo>
                      <a:lnTo>
                        <a:pt x="18360" y="6609"/>
                      </a:lnTo>
                      <a:lnTo>
                        <a:pt x="1474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288" name="Google Shape;288;p5"/>
          <p:cNvGrpSpPr/>
          <p:nvPr/>
        </p:nvGrpSpPr>
        <p:grpSpPr>
          <a:xfrm rot="-5400000">
            <a:off x="8307807" y="232719"/>
            <a:ext cx="1805449" cy="2078187"/>
            <a:chOff x="5281957" y="3012294"/>
            <a:chExt cx="1805449" cy="2078187"/>
          </a:xfrm>
        </p:grpSpPr>
        <p:sp>
          <p:nvSpPr>
            <p:cNvPr id="289" name="Google Shape;289;p5"/>
            <p:cNvSpPr/>
            <p:nvPr/>
          </p:nvSpPr>
          <p:spPr>
            <a:xfrm>
              <a:off x="6134772" y="3387695"/>
              <a:ext cx="852287" cy="852241"/>
            </a:xfrm>
            <a:custGeom>
              <a:rect b="b" l="l" r="r" t="t"/>
              <a:pathLst>
                <a:path extrusionOk="0" h="18396" w="18397">
                  <a:moveTo>
                    <a:pt x="9192" y="0"/>
                  </a:moveTo>
                  <a:cubicBezTo>
                    <a:pt x="4113" y="0"/>
                    <a:pt x="0" y="4112"/>
                    <a:pt x="0" y="9191"/>
                  </a:cubicBezTo>
                  <a:cubicBezTo>
                    <a:pt x="0" y="14271"/>
                    <a:pt x="4113" y="18395"/>
                    <a:pt x="9192" y="18395"/>
                  </a:cubicBezTo>
                  <a:cubicBezTo>
                    <a:pt x="14284" y="18395"/>
                    <a:pt x="18396" y="14271"/>
                    <a:pt x="18396" y="9191"/>
                  </a:cubicBezTo>
                  <a:cubicBezTo>
                    <a:pt x="18396" y="4112"/>
                    <a:pt x="14284" y="0"/>
                    <a:pt x="9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6134772" y="3012294"/>
              <a:ext cx="852287" cy="801234"/>
            </a:xfrm>
            <a:custGeom>
              <a:rect b="b" l="l" r="r" t="t"/>
              <a:pathLst>
                <a:path extrusionOk="0" h="17295" w="18397">
                  <a:moveTo>
                    <a:pt x="9192" y="1"/>
                  </a:moveTo>
                  <a:cubicBezTo>
                    <a:pt x="9192" y="4468"/>
                    <a:pt x="5569" y="8103"/>
                    <a:pt x="1102" y="8103"/>
                  </a:cubicBezTo>
                  <a:lnTo>
                    <a:pt x="0" y="8103"/>
                  </a:lnTo>
                  <a:lnTo>
                    <a:pt x="0" y="17294"/>
                  </a:lnTo>
                  <a:lnTo>
                    <a:pt x="18396" y="17294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5708365" y="3762446"/>
              <a:ext cx="852287" cy="852287"/>
            </a:xfrm>
            <a:custGeom>
              <a:rect b="b" l="l" r="r" t="t"/>
              <a:pathLst>
                <a:path extrusionOk="0" h="18397" w="18397">
                  <a:moveTo>
                    <a:pt x="9204" y="1"/>
                  </a:moveTo>
                  <a:cubicBezTo>
                    <a:pt x="4125" y="1"/>
                    <a:pt x="0" y="4126"/>
                    <a:pt x="0" y="9205"/>
                  </a:cubicBezTo>
                  <a:cubicBezTo>
                    <a:pt x="0" y="14285"/>
                    <a:pt x="4125" y="18397"/>
                    <a:pt x="9204" y="18397"/>
                  </a:cubicBezTo>
                  <a:cubicBezTo>
                    <a:pt x="14284" y="18397"/>
                    <a:pt x="18396" y="14285"/>
                    <a:pt x="18396" y="9205"/>
                  </a:cubicBezTo>
                  <a:cubicBezTo>
                    <a:pt x="18396" y="4126"/>
                    <a:pt x="14284" y="1"/>
                    <a:pt x="92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5708365" y="3387695"/>
              <a:ext cx="852287" cy="801188"/>
            </a:xfrm>
            <a:custGeom>
              <a:rect b="b" l="l" r="r" t="t"/>
              <a:pathLst>
                <a:path extrusionOk="0" h="17294" w="18397">
                  <a:moveTo>
                    <a:pt x="9204" y="0"/>
                  </a:moveTo>
                  <a:cubicBezTo>
                    <a:pt x="9204" y="4467"/>
                    <a:pt x="5581" y="8090"/>
                    <a:pt x="1102" y="8090"/>
                  </a:cubicBezTo>
                  <a:lnTo>
                    <a:pt x="0" y="8090"/>
                  </a:lnTo>
                  <a:lnTo>
                    <a:pt x="0" y="17294"/>
                  </a:lnTo>
                  <a:lnTo>
                    <a:pt x="18396" y="1729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5281957" y="4137290"/>
              <a:ext cx="852843" cy="852843"/>
            </a:xfrm>
            <a:custGeom>
              <a:rect b="b" l="l" r="r" t="t"/>
              <a:pathLst>
                <a:path extrusionOk="0" h="18409" w="18409">
                  <a:moveTo>
                    <a:pt x="9204" y="0"/>
                  </a:moveTo>
                  <a:cubicBezTo>
                    <a:pt x="4125" y="0"/>
                    <a:pt x="0" y="4125"/>
                    <a:pt x="0" y="9204"/>
                  </a:cubicBezTo>
                  <a:cubicBezTo>
                    <a:pt x="0" y="14283"/>
                    <a:pt x="4125" y="18408"/>
                    <a:pt x="9204" y="18408"/>
                  </a:cubicBezTo>
                  <a:cubicBezTo>
                    <a:pt x="14284" y="18408"/>
                    <a:pt x="18408" y="14283"/>
                    <a:pt x="18408" y="9204"/>
                  </a:cubicBezTo>
                  <a:cubicBezTo>
                    <a:pt x="18408" y="4125"/>
                    <a:pt x="14284" y="0"/>
                    <a:pt x="92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5281957" y="3762446"/>
              <a:ext cx="852843" cy="801280"/>
            </a:xfrm>
            <a:custGeom>
              <a:rect b="b" l="l" r="r" t="t"/>
              <a:pathLst>
                <a:path extrusionOk="0" h="17296" w="18409">
                  <a:moveTo>
                    <a:pt x="9204" y="1"/>
                  </a:moveTo>
                  <a:cubicBezTo>
                    <a:pt x="9204" y="319"/>
                    <a:pt x="9192" y="637"/>
                    <a:pt x="9155" y="944"/>
                  </a:cubicBezTo>
                  <a:cubicBezTo>
                    <a:pt x="8690" y="4970"/>
                    <a:pt x="5263" y="8091"/>
                    <a:pt x="1114" y="8091"/>
                  </a:cubicBezTo>
                  <a:lnTo>
                    <a:pt x="0" y="8091"/>
                  </a:lnTo>
                  <a:lnTo>
                    <a:pt x="0" y="17295"/>
                  </a:lnTo>
                  <a:lnTo>
                    <a:pt x="18408" y="17295"/>
                  </a:lnTo>
                  <a:lnTo>
                    <a:pt x="184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5" name="Google Shape;295;p5"/>
            <p:cNvGrpSpPr/>
            <p:nvPr/>
          </p:nvGrpSpPr>
          <p:grpSpPr>
            <a:xfrm>
              <a:off x="5382351" y="3112642"/>
              <a:ext cx="1705056" cy="1977839"/>
              <a:chOff x="5382351" y="3112642"/>
              <a:chExt cx="1705056" cy="1977839"/>
            </a:xfrm>
          </p:grpSpPr>
          <p:sp>
            <p:nvSpPr>
              <p:cNvPr id="296" name="Google Shape;296;p5"/>
              <p:cNvSpPr/>
              <p:nvPr/>
            </p:nvSpPr>
            <p:spPr>
              <a:xfrm>
                <a:off x="6235120" y="3487996"/>
                <a:ext cx="852287" cy="852333"/>
              </a:xfrm>
              <a:custGeom>
                <a:rect b="b" l="l" r="r" t="t"/>
                <a:pathLst>
                  <a:path extrusionOk="0" h="18398" w="18397">
                    <a:moveTo>
                      <a:pt x="9192" y="1"/>
                    </a:moveTo>
                    <a:cubicBezTo>
                      <a:pt x="4113" y="1"/>
                      <a:pt x="1" y="4113"/>
                      <a:pt x="1" y="9193"/>
                    </a:cubicBezTo>
                    <a:cubicBezTo>
                      <a:pt x="1" y="14285"/>
                      <a:pt x="4113" y="18397"/>
                      <a:pt x="9192" y="18397"/>
                    </a:cubicBezTo>
                    <a:cubicBezTo>
                      <a:pt x="14284" y="18397"/>
                      <a:pt x="18396" y="14285"/>
                      <a:pt x="18396" y="9193"/>
                    </a:cubicBezTo>
                    <a:cubicBezTo>
                      <a:pt x="18396" y="4113"/>
                      <a:pt x="14284" y="1"/>
                      <a:pt x="91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5"/>
              <p:cNvSpPr/>
              <p:nvPr/>
            </p:nvSpPr>
            <p:spPr>
              <a:xfrm>
                <a:off x="6235120" y="3112642"/>
                <a:ext cx="852287" cy="801280"/>
              </a:xfrm>
              <a:custGeom>
                <a:rect b="b" l="l" r="r" t="t"/>
                <a:pathLst>
                  <a:path extrusionOk="0" h="17296" w="18397">
                    <a:moveTo>
                      <a:pt x="9205" y="1"/>
                    </a:moveTo>
                    <a:cubicBezTo>
                      <a:pt x="9205" y="4480"/>
                      <a:pt x="5569" y="8103"/>
                      <a:pt x="1102" y="8103"/>
                    </a:cubicBezTo>
                    <a:lnTo>
                      <a:pt x="1" y="8103"/>
                    </a:lnTo>
                    <a:lnTo>
                      <a:pt x="1" y="17295"/>
                    </a:lnTo>
                    <a:lnTo>
                      <a:pt x="18396" y="17295"/>
                    </a:lnTo>
                    <a:lnTo>
                      <a:pt x="183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5"/>
              <p:cNvSpPr/>
              <p:nvPr/>
            </p:nvSpPr>
            <p:spPr>
              <a:xfrm>
                <a:off x="5808712" y="3862840"/>
                <a:ext cx="852287" cy="852843"/>
              </a:xfrm>
              <a:custGeom>
                <a:rect b="b" l="l" r="r" t="t"/>
                <a:pathLst>
                  <a:path extrusionOk="0" h="18409" w="18397">
                    <a:moveTo>
                      <a:pt x="9205" y="1"/>
                    </a:moveTo>
                    <a:cubicBezTo>
                      <a:pt x="4125" y="1"/>
                      <a:pt x="1" y="4125"/>
                      <a:pt x="1" y="9205"/>
                    </a:cubicBezTo>
                    <a:cubicBezTo>
                      <a:pt x="1" y="14283"/>
                      <a:pt x="4125" y="18409"/>
                      <a:pt x="9205" y="18409"/>
                    </a:cubicBezTo>
                    <a:cubicBezTo>
                      <a:pt x="14284" y="18409"/>
                      <a:pt x="18396" y="14283"/>
                      <a:pt x="18396" y="9205"/>
                    </a:cubicBezTo>
                    <a:cubicBezTo>
                      <a:pt x="18396" y="4125"/>
                      <a:pt x="14284" y="1"/>
                      <a:pt x="92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5"/>
              <p:cNvSpPr/>
              <p:nvPr/>
            </p:nvSpPr>
            <p:spPr>
              <a:xfrm>
                <a:off x="5808712" y="3487996"/>
                <a:ext cx="852843" cy="801280"/>
              </a:xfrm>
              <a:custGeom>
                <a:rect b="b" l="l" r="r" t="t"/>
                <a:pathLst>
                  <a:path extrusionOk="0" h="17296" w="18409">
                    <a:moveTo>
                      <a:pt x="9205" y="1"/>
                    </a:moveTo>
                    <a:cubicBezTo>
                      <a:pt x="9205" y="4469"/>
                      <a:pt x="5582" y="8092"/>
                      <a:pt x="1103" y="8092"/>
                    </a:cubicBezTo>
                    <a:lnTo>
                      <a:pt x="1" y="8092"/>
                    </a:lnTo>
                    <a:lnTo>
                      <a:pt x="1" y="17296"/>
                    </a:lnTo>
                    <a:lnTo>
                      <a:pt x="18409" y="17296"/>
                    </a:lnTo>
                    <a:lnTo>
                      <a:pt x="1840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5"/>
              <p:cNvSpPr/>
              <p:nvPr/>
            </p:nvSpPr>
            <p:spPr>
              <a:xfrm>
                <a:off x="5382351" y="4238240"/>
                <a:ext cx="852797" cy="852241"/>
              </a:xfrm>
              <a:custGeom>
                <a:rect b="b" l="l" r="r" t="t"/>
                <a:pathLst>
                  <a:path extrusionOk="0" h="18396" w="18408">
                    <a:moveTo>
                      <a:pt x="9204" y="0"/>
                    </a:moveTo>
                    <a:cubicBezTo>
                      <a:pt x="4124" y="0"/>
                      <a:pt x="0" y="4112"/>
                      <a:pt x="0" y="9191"/>
                    </a:cubicBezTo>
                    <a:cubicBezTo>
                      <a:pt x="0" y="14271"/>
                      <a:pt x="4124" y="18395"/>
                      <a:pt x="9204" y="18395"/>
                    </a:cubicBezTo>
                    <a:cubicBezTo>
                      <a:pt x="14283" y="18395"/>
                      <a:pt x="18408" y="14271"/>
                      <a:pt x="18408" y="9191"/>
                    </a:cubicBezTo>
                    <a:cubicBezTo>
                      <a:pt x="18408" y="4112"/>
                      <a:pt x="14283" y="0"/>
                      <a:pt x="92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5"/>
              <p:cNvSpPr/>
              <p:nvPr/>
            </p:nvSpPr>
            <p:spPr>
              <a:xfrm>
                <a:off x="5382351" y="3862840"/>
                <a:ext cx="852797" cy="801234"/>
              </a:xfrm>
              <a:custGeom>
                <a:rect b="b" l="l" r="r" t="t"/>
                <a:pathLst>
                  <a:path extrusionOk="0" h="17295" w="18408">
                    <a:moveTo>
                      <a:pt x="9204" y="1"/>
                    </a:moveTo>
                    <a:cubicBezTo>
                      <a:pt x="9204" y="319"/>
                      <a:pt x="9191" y="637"/>
                      <a:pt x="9155" y="943"/>
                    </a:cubicBezTo>
                    <a:cubicBezTo>
                      <a:pt x="8690" y="4970"/>
                      <a:pt x="5263" y="8103"/>
                      <a:pt x="1113" y="8103"/>
                    </a:cubicBezTo>
                    <a:lnTo>
                      <a:pt x="0" y="8103"/>
                    </a:lnTo>
                    <a:lnTo>
                      <a:pt x="0" y="17294"/>
                    </a:lnTo>
                    <a:lnTo>
                      <a:pt x="18408" y="17294"/>
                    </a:lnTo>
                    <a:lnTo>
                      <a:pt x="1840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6"/>
          <p:cNvSpPr txBox="1"/>
          <p:nvPr>
            <p:ph type="title"/>
          </p:nvPr>
        </p:nvSpPr>
        <p:spPr>
          <a:xfrm>
            <a:off x="720000" y="49448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04" name="Google Shape;304;p6"/>
          <p:cNvGrpSpPr/>
          <p:nvPr/>
        </p:nvGrpSpPr>
        <p:grpSpPr>
          <a:xfrm>
            <a:off x="50" y="375475"/>
            <a:ext cx="9138600" cy="4782655"/>
            <a:chOff x="50" y="375475"/>
            <a:chExt cx="9138600" cy="4782655"/>
          </a:xfrm>
        </p:grpSpPr>
        <p:grpSp>
          <p:nvGrpSpPr>
            <p:cNvPr id="305" name="Google Shape;305;p6"/>
            <p:cNvGrpSpPr/>
            <p:nvPr/>
          </p:nvGrpSpPr>
          <p:grpSpPr>
            <a:xfrm>
              <a:off x="348425" y="375499"/>
              <a:ext cx="8447150" cy="4782632"/>
              <a:chOff x="348425" y="537175"/>
              <a:chExt cx="8447150" cy="4620900"/>
            </a:xfrm>
          </p:grpSpPr>
          <p:cxnSp>
            <p:nvCxnSpPr>
              <p:cNvPr id="306" name="Google Shape;306;p6"/>
              <p:cNvCxnSpPr/>
              <p:nvPr/>
            </p:nvCxnSpPr>
            <p:spPr>
              <a:xfrm>
                <a:off x="348425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7" name="Google Shape;307;p6"/>
              <p:cNvCxnSpPr/>
              <p:nvPr/>
            </p:nvCxnSpPr>
            <p:spPr>
              <a:xfrm>
                <a:off x="732386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8" name="Google Shape;308;p6"/>
              <p:cNvCxnSpPr/>
              <p:nvPr/>
            </p:nvCxnSpPr>
            <p:spPr>
              <a:xfrm>
                <a:off x="1116348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9" name="Google Shape;309;p6"/>
              <p:cNvCxnSpPr/>
              <p:nvPr/>
            </p:nvCxnSpPr>
            <p:spPr>
              <a:xfrm>
                <a:off x="1500309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0" name="Google Shape;310;p6"/>
              <p:cNvCxnSpPr/>
              <p:nvPr/>
            </p:nvCxnSpPr>
            <p:spPr>
              <a:xfrm>
                <a:off x="1884270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1" name="Google Shape;311;p6"/>
              <p:cNvCxnSpPr/>
              <p:nvPr/>
            </p:nvCxnSpPr>
            <p:spPr>
              <a:xfrm>
                <a:off x="2268232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2" name="Google Shape;312;p6"/>
              <p:cNvCxnSpPr/>
              <p:nvPr/>
            </p:nvCxnSpPr>
            <p:spPr>
              <a:xfrm>
                <a:off x="2652193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3" name="Google Shape;313;p6"/>
              <p:cNvCxnSpPr/>
              <p:nvPr/>
            </p:nvCxnSpPr>
            <p:spPr>
              <a:xfrm>
                <a:off x="3036155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4" name="Google Shape;314;p6"/>
              <p:cNvCxnSpPr/>
              <p:nvPr/>
            </p:nvCxnSpPr>
            <p:spPr>
              <a:xfrm>
                <a:off x="3420116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5" name="Google Shape;315;p6"/>
              <p:cNvCxnSpPr/>
              <p:nvPr/>
            </p:nvCxnSpPr>
            <p:spPr>
              <a:xfrm>
                <a:off x="3804077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6" name="Google Shape;316;p6"/>
              <p:cNvCxnSpPr/>
              <p:nvPr/>
            </p:nvCxnSpPr>
            <p:spPr>
              <a:xfrm>
                <a:off x="4188039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7" name="Google Shape;317;p6"/>
              <p:cNvCxnSpPr/>
              <p:nvPr/>
            </p:nvCxnSpPr>
            <p:spPr>
              <a:xfrm>
                <a:off x="4572000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8" name="Google Shape;318;p6"/>
              <p:cNvCxnSpPr/>
              <p:nvPr/>
            </p:nvCxnSpPr>
            <p:spPr>
              <a:xfrm>
                <a:off x="4955961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9" name="Google Shape;319;p6"/>
              <p:cNvCxnSpPr/>
              <p:nvPr/>
            </p:nvCxnSpPr>
            <p:spPr>
              <a:xfrm>
                <a:off x="5339923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0" name="Google Shape;320;p6"/>
              <p:cNvCxnSpPr/>
              <p:nvPr/>
            </p:nvCxnSpPr>
            <p:spPr>
              <a:xfrm>
                <a:off x="5723884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1" name="Google Shape;321;p6"/>
              <p:cNvCxnSpPr/>
              <p:nvPr/>
            </p:nvCxnSpPr>
            <p:spPr>
              <a:xfrm>
                <a:off x="6107845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2" name="Google Shape;322;p6"/>
              <p:cNvCxnSpPr/>
              <p:nvPr/>
            </p:nvCxnSpPr>
            <p:spPr>
              <a:xfrm>
                <a:off x="6491807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3" name="Google Shape;323;p6"/>
              <p:cNvCxnSpPr/>
              <p:nvPr/>
            </p:nvCxnSpPr>
            <p:spPr>
              <a:xfrm>
                <a:off x="6875768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4" name="Google Shape;324;p6"/>
              <p:cNvCxnSpPr/>
              <p:nvPr/>
            </p:nvCxnSpPr>
            <p:spPr>
              <a:xfrm>
                <a:off x="7259730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5" name="Google Shape;325;p6"/>
              <p:cNvCxnSpPr/>
              <p:nvPr/>
            </p:nvCxnSpPr>
            <p:spPr>
              <a:xfrm>
                <a:off x="7643691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6" name="Google Shape;326;p6"/>
              <p:cNvCxnSpPr/>
              <p:nvPr/>
            </p:nvCxnSpPr>
            <p:spPr>
              <a:xfrm>
                <a:off x="8027652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7" name="Google Shape;327;p6"/>
              <p:cNvCxnSpPr/>
              <p:nvPr/>
            </p:nvCxnSpPr>
            <p:spPr>
              <a:xfrm>
                <a:off x="8411614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8" name="Google Shape;328;p6"/>
              <p:cNvCxnSpPr/>
              <p:nvPr/>
            </p:nvCxnSpPr>
            <p:spPr>
              <a:xfrm>
                <a:off x="8795575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329" name="Google Shape;329;p6"/>
            <p:cNvCxnSpPr/>
            <p:nvPr/>
          </p:nvCxnSpPr>
          <p:spPr>
            <a:xfrm rot="10800000">
              <a:off x="50" y="375475"/>
              <a:ext cx="91386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0" name="Google Shape;330;p6"/>
            <p:cNvCxnSpPr/>
            <p:nvPr/>
          </p:nvCxnSpPr>
          <p:spPr>
            <a:xfrm rot="10800000">
              <a:off x="50" y="716701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1" name="Google Shape;331;p6"/>
            <p:cNvCxnSpPr/>
            <p:nvPr/>
          </p:nvCxnSpPr>
          <p:spPr>
            <a:xfrm rot="10800000">
              <a:off x="50" y="1057927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" name="Google Shape;332;p6"/>
            <p:cNvCxnSpPr/>
            <p:nvPr/>
          </p:nvCxnSpPr>
          <p:spPr>
            <a:xfrm rot="10800000">
              <a:off x="50" y="1399153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" name="Google Shape;333;p6"/>
            <p:cNvCxnSpPr/>
            <p:nvPr/>
          </p:nvCxnSpPr>
          <p:spPr>
            <a:xfrm rot="10800000">
              <a:off x="50" y="1740379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4" name="Google Shape;334;p6"/>
            <p:cNvCxnSpPr/>
            <p:nvPr/>
          </p:nvCxnSpPr>
          <p:spPr>
            <a:xfrm rot="10800000">
              <a:off x="50" y="2081605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5" name="Google Shape;335;p6"/>
            <p:cNvCxnSpPr/>
            <p:nvPr/>
          </p:nvCxnSpPr>
          <p:spPr>
            <a:xfrm rot="10800000">
              <a:off x="50" y="2422831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6" name="Google Shape;336;p6"/>
            <p:cNvCxnSpPr/>
            <p:nvPr/>
          </p:nvCxnSpPr>
          <p:spPr>
            <a:xfrm rot="10800000">
              <a:off x="50" y="2764057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7" name="Google Shape;337;p6"/>
            <p:cNvCxnSpPr/>
            <p:nvPr/>
          </p:nvCxnSpPr>
          <p:spPr>
            <a:xfrm rot="10800000">
              <a:off x="50" y="3105283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8" name="Google Shape;338;p6"/>
            <p:cNvCxnSpPr/>
            <p:nvPr/>
          </p:nvCxnSpPr>
          <p:spPr>
            <a:xfrm rot="10800000">
              <a:off x="50" y="3446509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9" name="Google Shape;339;p6"/>
            <p:cNvCxnSpPr/>
            <p:nvPr/>
          </p:nvCxnSpPr>
          <p:spPr>
            <a:xfrm rot="10800000">
              <a:off x="50" y="3787735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0" name="Google Shape;340;p6"/>
            <p:cNvCxnSpPr/>
            <p:nvPr/>
          </p:nvCxnSpPr>
          <p:spPr>
            <a:xfrm rot="10800000">
              <a:off x="50" y="4128961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1" name="Google Shape;341;p6"/>
            <p:cNvCxnSpPr/>
            <p:nvPr/>
          </p:nvCxnSpPr>
          <p:spPr>
            <a:xfrm rot="10800000">
              <a:off x="50" y="4470187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2" name="Google Shape;342;p6"/>
            <p:cNvCxnSpPr/>
            <p:nvPr/>
          </p:nvCxnSpPr>
          <p:spPr>
            <a:xfrm rot="10800000">
              <a:off x="50" y="4811413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43" name="Google Shape;343;p6"/>
          <p:cNvGrpSpPr/>
          <p:nvPr/>
        </p:nvGrpSpPr>
        <p:grpSpPr>
          <a:xfrm>
            <a:off x="8216100" y="119750"/>
            <a:ext cx="207900" cy="151275"/>
            <a:chOff x="192250" y="119750"/>
            <a:chExt cx="207900" cy="151275"/>
          </a:xfrm>
        </p:grpSpPr>
        <p:cxnSp>
          <p:nvCxnSpPr>
            <p:cNvPr id="344" name="Google Shape;344;p6"/>
            <p:cNvCxnSpPr/>
            <p:nvPr/>
          </p:nvCxnSpPr>
          <p:spPr>
            <a:xfrm>
              <a:off x="192250" y="119750"/>
              <a:ext cx="207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5" name="Google Shape;345;p6"/>
            <p:cNvCxnSpPr/>
            <p:nvPr/>
          </p:nvCxnSpPr>
          <p:spPr>
            <a:xfrm>
              <a:off x="192250" y="195388"/>
              <a:ext cx="207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6" name="Google Shape;346;p6"/>
            <p:cNvCxnSpPr/>
            <p:nvPr/>
          </p:nvCxnSpPr>
          <p:spPr>
            <a:xfrm>
              <a:off x="192250" y="271025"/>
              <a:ext cx="207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" name="Google Shape;348;p7"/>
          <p:cNvGrpSpPr/>
          <p:nvPr/>
        </p:nvGrpSpPr>
        <p:grpSpPr>
          <a:xfrm>
            <a:off x="50" y="375475"/>
            <a:ext cx="9138600" cy="4782655"/>
            <a:chOff x="50" y="375475"/>
            <a:chExt cx="9138600" cy="4782655"/>
          </a:xfrm>
        </p:grpSpPr>
        <p:grpSp>
          <p:nvGrpSpPr>
            <p:cNvPr id="349" name="Google Shape;349;p7"/>
            <p:cNvGrpSpPr/>
            <p:nvPr/>
          </p:nvGrpSpPr>
          <p:grpSpPr>
            <a:xfrm>
              <a:off x="348425" y="375499"/>
              <a:ext cx="8447150" cy="4782632"/>
              <a:chOff x="348425" y="537175"/>
              <a:chExt cx="8447150" cy="4620900"/>
            </a:xfrm>
          </p:grpSpPr>
          <p:cxnSp>
            <p:nvCxnSpPr>
              <p:cNvPr id="350" name="Google Shape;350;p7"/>
              <p:cNvCxnSpPr/>
              <p:nvPr/>
            </p:nvCxnSpPr>
            <p:spPr>
              <a:xfrm>
                <a:off x="348425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1" name="Google Shape;351;p7"/>
              <p:cNvCxnSpPr/>
              <p:nvPr/>
            </p:nvCxnSpPr>
            <p:spPr>
              <a:xfrm>
                <a:off x="732386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2" name="Google Shape;352;p7"/>
              <p:cNvCxnSpPr/>
              <p:nvPr/>
            </p:nvCxnSpPr>
            <p:spPr>
              <a:xfrm>
                <a:off x="1116348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3" name="Google Shape;353;p7"/>
              <p:cNvCxnSpPr/>
              <p:nvPr/>
            </p:nvCxnSpPr>
            <p:spPr>
              <a:xfrm>
                <a:off x="1500309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4" name="Google Shape;354;p7"/>
              <p:cNvCxnSpPr/>
              <p:nvPr/>
            </p:nvCxnSpPr>
            <p:spPr>
              <a:xfrm>
                <a:off x="1884270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5" name="Google Shape;355;p7"/>
              <p:cNvCxnSpPr/>
              <p:nvPr/>
            </p:nvCxnSpPr>
            <p:spPr>
              <a:xfrm>
                <a:off x="2268232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6" name="Google Shape;356;p7"/>
              <p:cNvCxnSpPr/>
              <p:nvPr/>
            </p:nvCxnSpPr>
            <p:spPr>
              <a:xfrm>
                <a:off x="2652193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7" name="Google Shape;357;p7"/>
              <p:cNvCxnSpPr/>
              <p:nvPr/>
            </p:nvCxnSpPr>
            <p:spPr>
              <a:xfrm>
                <a:off x="3036155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8" name="Google Shape;358;p7"/>
              <p:cNvCxnSpPr/>
              <p:nvPr/>
            </p:nvCxnSpPr>
            <p:spPr>
              <a:xfrm>
                <a:off x="3420116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9" name="Google Shape;359;p7"/>
              <p:cNvCxnSpPr/>
              <p:nvPr/>
            </p:nvCxnSpPr>
            <p:spPr>
              <a:xfrm>
                <a:off x="3804077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0" name="Google Shape;360;p7"/>
              <p:cNvCxnSpPr/>
              <p:nvPr/>
            </p:nvCxnSpPr>
            <p:spPr>
              <a:xfrm>
                <a:off x="4188039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1" name="Google Shape;361;p7"/>
              <p:cNvCxnSpPr/>
              <p:nvPr/>
            </p:nvCxnSpPr>
            <p:spPr>
              <a:xfrm>
                <a:off x="4572000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2" name="Google Shape;362;p7"/>
              <p:cNvCxnSpPr/>
              <p:nvPr/>
            </p:nvCxnSpPr>
            <p:spPr>
              <a:xfrm>
                <a:off x="4955961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3" name="Google Shape;363;p7"/>
              <p:cNvCxnSpPr/>
              <p:nvPr/>
            </p:nvCxnSpPr>
            <p:spPr>
              <a:xfrm>
                <a:off x="5339923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4" name="Google Shape;364;p7"/>
              <p:cNvCxnSpPr/>
              <p:nvPr/>
            </p:nvCxnSpPr>
            <p:spPr>
              <a:xfrm>
                <a:off x="5723884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5" name="Google Shape;365;p7"/>
              <p:cNvCxnSpPr/>
              <p:nvPr/>
            </p:nvCxnSpPr>
            <p:spPr>
              <a:xfrm>
                <a:off x="6107845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6" name="Google Shape;366;p7"/>
              <p:cNvCxnSpPr/>
              <p:nvPr/>
            </p:nvCxnSpPr>
            <p:spPr>
              <a:xfrm>
                <a:off x="6491807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7" name="Google Shape;367;p7"/>
              <p:cNvCxnSpPr/>
              <p:nvPr/>
            </p:nvCxnSpPr>
            <p:spPr>
              <a:xfrm>
                <a:off x="6875768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8" name="Google Shape;368;p7"/>
              <p:cNvCxnSpPr/>
              <p:nvPr/>
            </p:nvCxnSpPr>
            <p:spPr>
              <a:xfrm>
                <a:off x="7259730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9" name="Google Shape;369;p7"/>
              <p:cNvCxnSpPr/>
              <p:nvPr/>
            </p:nvCxnSpPr>
            <p:spPr>
              <a:xfrm>
                <a:off x="7643691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0" name="Google Shape;370;p7"/>
              <p:cNvCxnSpPr/>
              <p:nvPr/>
            </p:nvCxnSpPr>
            <p:spPr>
              <a:xfrm>
                <a:off x="8027652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1" name="Google Shape;371;p7"/>
              <p:cNvCxnSpPr/>
              <p:nvPr/>
            </p:nvCxnSpPr>
            <p:spPr>
              <a:xfrm>
                <a:off x="8411614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2" name="Google Shape;372;p7"/>
              <p:cNvCxnSpPr/>
              <p:nvPr/>
            </p:nvCxnSpPr>
            <p:spPr>
              <a:xfrm>
                <a:off x="8795575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373" name="Google Shape;373;p7"/>
            <p:cNvCxnSpPr/>
            <p:nvPr/>
          </p:nvCxnSpPr>
          <p:spPr>
            <a:xfrm rot="10800000">
              <a:off x="50" y="375475"/>
              <a:ext cx="91386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7"/>
            <p:cNvCxnSpPr/>
            <p:nvPr/>
          </p:nvCxnSpPr>
          <p:spPr>
            <a:xfrm rot="10800000">
              <a:off x="50" y="716701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7"/>
            <p:cNvCxnSpPr/>
            <p:nvPr/>
          </p:nvCxnSpPr>
          <p:spPr>
            <a:xfrm rot="10800000">
              <a:off x="50" y="1057927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6" name="Google Shape;376;p7"/>
            <p:cNvCxnSpPr/>
            <p:nvPr/>
          </p:nvCxnSpPr>
          <p:spPr>
            <a:xfrm rot="10800000">
              <a:off x="50" y="1399153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7" name="Google Shape;377;p7"/>
            <p:cNvCxnSpPr/>
            <p:nvPr/>
          </p:nvCxnSpPr>
          <p:spPr>
            <a:xfrm rot="10800000">
              <a:off x="50" y="1740379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" name="Google Shape;378;p7"/>
            <p:cNvCxnSpPr/>
            <p:nvPr/>
          </p:nvCxnSpPr>
          <p:spPr>
            <a:xfrm rot="10800000">
              <a:off x="50" y="2081605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9" name="Google Shape;379;p7"/>
            <p:cNvCxnSpPr/>
            <p:nvPr/>
          </p:nvCxnSpPr>
          <p:spPr>
            <a:xfrm rot="10800000">
              <a:off x="50" y="2422831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0" name="Google Shape;380;p7"/>
            <p:cNvCxnSpPr/>
            <p:nvPr/>
          </p:nvCxnSpPr>
          <p:spPr>
            <a:xfrm rot="10800000">
              <a:off x="50" y="2764057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1" name="Google Shape;381;p7"/>
            <p:cNvCxnSpPr/>
            <p:nvPr/>
          </p:nvCxnSpPr>
          <p:spPr>
            <a:xfrm rot="10800000">
              <a:off x="50" y="3105283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2" name="Google Shape;382;p7"/>
            <p:cNvCxnSpPr/>
            <p:nvPr/>
          </p:nvCxnSpPr>
          <p:spPr>
            <a:xfrm rot="10800000">
              <a:off x="50" y="3446509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3" name="Google Shape;383;p7"/>
            <p:cNvCxnSpPr/>
            <p:nvPr/>
          </p:nvCxnSpPr>
          <p:spPr>
            <a:xfrm rot="10800000">
              <a:off x="50" y="3787735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4" name="Google Shape;384;p7"/>
            <p:cNvCxnSpPr/>
            <p:nvPr/>
          </p:nvCxnSpPr>
          <p:spPr>
            <a:xfrm rot="10800000">
              <a:off x="50" y="4128961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5" name="Google Shape;385;p7"/>
            <p:cNvCxnSpPr/>
            <p:nvPr/>
          </p:nvCxnSpPr>
          <p:spPr>
            <a:xfrm rot="10800000">
              <a:off x="50" y="4470187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6" name="Google Shape;386;p7"/>
            <p:cNvCxnSpPr/>
            <p:nvPr/>
          </p:nvCxnSpPr>
          <p:spPr>
            <a:xfrm rot="10800000">
              <a:off x="50" y="4811413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87" name="Google Shape;387;p7"/>
          <p:cNvSpPr txBox="1"/>
          <p:nvPr>
            <p:ph idx="1" type="body"/>
          </p:nvPr>
        </p:nvSpPr>
        <p:spPr>
          <a:xfrm>
            <a:off x="720000" y="1302850"/>
            <a:ext cx="75183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8" name="Google Shape;388;p7"/>
          <p:cNvSpPr txBox="1"/>
          <p:nvPr>
            <p:ph type="title"/>
          </p:nvPr>
        </p:nvSpPr>
        <p:spPr>
          <a:xfrm>
            <a:off x="720000" y="49448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89" name="Google Shape;389;p7"/>
          <p:cNvGrpSpPr/>
          <p:nvPr/>
        </p:nvGrpSpPr>
        <p:grpSpPr>
          <a:xfrm>
            <a:off x="8216100" y="119750"/>
            <a:ext cx="207900" cy="151275"/>
            <a:chOff x="192250" y="119750"/>
            <a:chExt cx="207900" cy="151275"/>
          </a:xfrm>
        </p:grpSpPr>
        <p:cxnSp>
          <p:nvCxnSpPr>
            <p:cNvPr id="390" name="Google Shape;390;p7"/>
            <p:cNvCxnSpPr/>
            <p:nvPr/>
          </p:nvCxnSpPr>
          <p:spPr>
            <a:xfrm>
              <a:off x="192250" y="119750"/>
              <a:ext cx="207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1" name="Google Shape;391;p7"/>
            <p:cNvCxnSpPr/>
            <p:nvPr/>
          </p:nvCxnSpPr>
          <p:spPr>
            <a:xfrm>
              <a:off x="192250" y="195388"/>
              <a:ext cx="207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2" name="Google Shape;392;p7"/>
            <p:cNvCxnSpPr/>
            <p:nvPr/>
          </p:nvCxnSpPr>
          <p:spPr>
            <a:xfrm>
              <a:off x="192250" y="271025"/>
              <a:ext cx="207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93" name="Google Shape;393;p7"/>
          <p:cNvGrpSpPr/>
          <p:nvPr/>
        </p:nvGrpSpPr>
        <p:grpSpPr>
          <a:xfrm rot="-2700000">
            <a:off x="6779368" y="3901699"/>
            <a:ext cx="3289270" cy="1403606"/>
            <a:chOff x="1495900" y="3902358"/>
            <a:chExt cx="1693755" cy="722711"/>
          </a:xfrm>
        </p:grpSpPr>
        <p:grpSp>
          <p:nvGrpSpPr>
            <p:cNvPr id="394" name="Google Shape;394;p7"/>
            <p:cNvGrpSpPr/>
            <p:nvPr/>
          </p:nvGrpSpPr>
          <p:grpSpPr>
            <a:xfrm>
              <a:off x="1495900" y="3902358"/>
              <a:ext cx="1693755" cy="612172"/>
              <a:chOff x="1495900" y="3902358"/>
              <a:chExt cx="1693755" cy="612172"/>
            </a:xfrm>
          </p:grpSpPr>
          <p:sp>
            <p:nvSpPr>
              <p:cNvPr id="395" name="Google Shape;395;p7"/>
              <p:cNvSpPr/>
              <p:nvPr/>
            </p:nvSpPr>
            <p:spPr>
              <a:xfrm>
                <a:off x="2517721" y="3902358"/>
                <a:ext cx="671934" cy="612172"/>
              </a:xfrm>
              <a:custGeom>
                <a:rect b="b" l="l" r="r" t="t"/>
                <a:pathLst>
                  <a:path extrusionOk="0" h="13214" w="14504">
                    <a:moveTo>
                      <a:pt x="7258" y="1"/>
                    </a:moveTo>
                    <a:cubicBezTo>
                      <a:pt x="5566" y="1"/>
                      <a:pt x="3874" y="647"/>
                      <a:pt x="2582" y="1938"/>
                    </a:cubicBezTo>
                    <a:cubicBezTo>
                      <a:pt x="0" y="4508"/>
                      <a:pt x="0" y="8694"/>
                      <a:pt x="2582" y="11276"/>
                    </a:cubicBezTo>
                    <a:cubicBezTo>
                      <a:pt x="3874" y="12568"/>
                      <a:pt x="5566" y="13214"/>
                      <a:pt x="7258" y="13214"/>
                    </a:cubicBezTo>
                    <a:cubicBezTo>
                      <a:pt x="8950" y="13214"/>
                      <a:pt x="10642" y="12568"/>
                      <a:pt x="11933" y="11276"/>
                    </a:cubicBezTo>
                    <a:cubicBezTo>
                      <a:pt x="14503" y="8694"/>
                      <a:pt x="14503" y="4508"/>
                      <a:pt x="11933" y="1938"/>
                    </a:cubicBezTo>
                    <a:cubicBezTo>
                      <a:pt x="10642" y="647"/>
                      <a:pt x="8950" y="1"/>
                      <a:pt x="72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7"/>
              <p:cNvSpPr/>
              <p:nvPr/>
            </p:nvSpPr>
            <p:spPr>
              <a:xfrm>
                <a:off x="1787353" y="3967172"/>
                <a:ext cx="850017" cy="470687"/>
              </a:xfrm>
              <a:custGeom>
                <a:rect b="b" l="l" r="r" t="t"/>
                <a:pathLst>
                  <a:path extrusionOk="0" h="10160" w="18348">
                    <a:moveTo>
                      <a:pt x="3599" y="1"/>
                    </a:moveTo>
                    <a:lnTo>
                      <a:pt x="1" y="6610"/>
                    </a:lnTo>
                    <a:lnTo>
                      <a:pt x="4627" y="10159"/>
                    </a:lnTo>
                    <a:lnTo>
                      <a:pt x="4908" y="9877"/>
                    </a:lnTo>
                    <a:cubicBezTo>
                      <a:pt x="6763" y="8023"/>
                      <a:pt x="9195" y="7096"/>
                      <a:pt x="11628" y="7096"/>
                    </a:cubicBezTo>
                    <a:cubicBezTo>
                      <a:pt x="14061" y="7096"/>
                      <a:pt x="16493" y="8023"/>
                      <a:pt x="18347" y="9877"/>
                    </a:cubicBezTo>
                    <a:lnTo>
                      <a:pt x="18347" y="539"/>
                    </a:lnTo>
                    <a:cubicBezTo>
                      <a:pt x="16383" y="2497"/>
                      <a:pt x="13813" y="3477"/>
                      <a:pt x="11242" y="3477"/>
                    </a:cubicBezTo>
                    <a:cubicBezTo>
                      <a:pt x="8672" y="3477"/>
                      <a:pt x="6102" y="2497"/>
                      <a:pt x="4138" y="539"/>
                    </a:cubicBezTo>
                    <a:lnTo>
                      <a:pt x="359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7"/>
              <p:cNvSpPr/>
              <p:nvPr/>
            </p:nvSpPr>
            <p:spPr>
              <a:xfrm>
                <a:off x="1495900" y="3902358"/>
                <a:ext cx="671934" cy="612172"/>
              </a:xfrm>
              <a:custGeom>
                <a:rect b="b" l="l" r="r" t="t"/>
                <a:pathLst>
                  <a:path extrusionOk="0" h="13214" w="14504">
                    <a:moveTo>
                      <a:pt x="7257" y="1"/>
                    </a:moveTo>
                    <a:cubicBezTo>
                      <a:pt x="5567" y="1"/>
                      <a:pt x="3874" y="647"/>
                      <a:pt x="2583" y="1938"/>
                    </a:cubicBezTo>
                    <a:cubicBezTo>
                      <a:pt x="1" y="4508"/>
                      <a:pt x="1" y="8694"/>
                      <a:pt x="2583" y="11276"/>
                    </a:cubicBezTo>
                    <a:cubicBezTo>
                      <a:pt x="3874" y="12568"/>
                      <a:pt x="5567" y="13214"/>
                      <a:pt x="7257" y="13214"/>
                    </a:cubicBezTo>
                    <a:cubicBezTo>
                      <a:pt x="8948" y="13214"/>
                      <a:pt x="10637" y="12568"/>
                      <a:pt x="11922" y="11276"/>
                    </a:cubicBezTo>
                    <a:cubicBezTo>
                      <a:pt x="14504" y="8694"/>
                      <a:pt x="14504" y="4508"/>
                      <a:pt x="11922" y="1938"/>
                    </a:cubicBezTo>
                    <a:cubicBezTo>
                      <a:pt x="10637" y="647"/>
                      <a:pt x="8948" y="1"/>
                      <a:pt x="72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7"/>
              <p:cNvSpPr/>
              <p:nvPr/>
            </p:nvSpPr>
            <p:spPr>
              <a:xfrm>
                <a:off x="2048182" y="3967172"/>
                <a:ext cx="850573" cy="470687"/>
              </a:xfrm>
              <a:custGeom>
                <a:rect b="b" l="l" r="r" t="t"/>
                <a:pathLst>
                  <a:path extrusionOk="0" h="10160" w="18360">
                    <a:moveTo>
                      <a:pt x="14749" y="1"/>
                    </a:moveTo>
                    <a:lnTo>
                      <a:pt x="14210" y="539"/>
                    </a:lnTo>
                    <a:cubicBezTo>
                      <a:pt x="12252" y="2497"/>
                      <a:pt x="9682" y="3477"/>
                      <a:pt x="7110" y="3477"/>
                    </a:cubicBezTo>
                    <a:cubicBezTo>
                      <a:pt x="4538" y="3477"/>
                      <a:pt x="1965" y="2497"/>
                      <a:pt x="1" y="539"/>
                    </a:cubicBezTo>
                    <a:lnTo>
                      <a:pt x="1" y="9877"/>
                    </a:lnTo>
                    <a:cubicBezTo>
                      <a:pt x="1861" y="8023"/>
                      <a:pt x="4294" y="7096"/>
                      <a:pt x="6725" y="7096"/>
                    </a:cubicBezTo>
                    <a:cubicBezTo>
                      <a:pt x="9156" y="7096"/>
                      <a:pt x="11585" y="8023"/>
                      <a:pt x="13440" y="9877"/>
                    </a:cubicBezTo>
                    <a:lnTo>
                      <a:pt x="13721" y="10159"/>
                    </a:lnTo>
                    <a:lnTo>
                      <a:pt x="18360" y="6610"/>
                    </a:lnTo>
                    <a:lnTo>
                      <a:pt x="147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9" name="Google Shape;399;p7"/>
            <p:cNvGrpSpPr/>
            <p:nvPr/>
          </p:nvGrpSpPr>
          <p:grpSpPr>
            <a:xfrm>
              <a:off x="1495900" y="4012389"/>
              <a:ext cx="1693755" cy="612681"/>
              <a:chOff x="1495900" y="4012389"/>
              <a:chExt cx="1693755" cy="612681"/>
            </a:xfrm>
          </p:grpSpPr>
          <p:sp>
            <p:nvSpPr>
              <p:cNvPr id="400" name="Google Shape;400;p7"/>
              <p:cNvSpPr/>
              <p:nvPr/>
            </p:nvSpPr>
            <p:spPr>
              <a:xfrm>
                <a:off x="1787353" y="4077202"/>
                <a:ext cx="850017" cy="471197"/>
              </a:xfrm>
              <a:custGeom>
                <a:rect b="b" l="l" r="r" t="t"/>
                <a:pathLst>
                  <a:path extrusionOk="0" h="10171" w="18348">
                    <a:moveTo>
                      <a:pt x="3599" y="0"/>
                    </a:moveTo>
                    <a:lnTo>
                      <a:pt x="1" y="6609"/>
                    </a:lnTo>
                    <a:lnTo>
                      <a:pt x="4627" y="10170"/>
                    </a:lnTo>
                    <a:lnTo>
                      <a:pt x="4908" y="9889"/>
                    </a:lnTo>
                    <a:cubicBezTo>
                      <a:pt x="6763" y="8035"/>
                      <a:pt x="9195" y="7108"/>
                      <a:pt x="11628" y="7108"/>
                    </a:cubicBezTo>
                    <a:cubicBezTo>
                      <a:pt x="14061" y="7108"/>
                      <a:pt x="16493" y="8035"/>
                      <a:pt x="18347" y="9889"/>
                    </a:cubicBezTo>
                    <a:lnTo>
                      <a:pt x="18347" y="539"/>
                    </a:lnTo>
                    <a:cubicBezTo>
                      <a:pt x="16383" y="2503"/>
                      <a:pt x="13813" y="3485"/>
                      <a:pt x="11242" y="3485"/>
                    </a:cubicBezTo>
                    <a:cubicBezTo>
                      <a:pt x="8672" y="3485"/>
                      <a:pt x="6102" y="2503"/>
                      <a:pt x="4138" y="539"/>
                    </a:cubicBezTo>
                    <a:lnTo>
                      <a:pt x="35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01" name="Google Shape;401;p7"/>
              <p:cNvGrpSpPr/>
              <p:nvPr/>
            </p:nvGrpSpPr>
            <p:grpSpPr>
              <a:xfrm>
                <a:off x="1495900" y="4012389"/>
                <a:ext cx="1693755" cy="612681"/>
                <a:chOff x="1495900" y="4012389"/>
                <a:chExt cx="1693755" cy="612681"/>
              </a:xfrm>
            </p:grpSpPr>
            <p:sp>
              <p:nvSpPr>
                <p:cNvPr id="402" name="Google Shape;402;p7"/>
                <p:cNvSpPr/>
                <p:nvPr/>
              </p:nvSpPr>
              <p:spPr>
                <a:xfrm>
                  <a:off x="2517721" y="4012389"/>
                  <a:ext cx="671934" cy="612681"/>
                </a:xfrm>
                <a:custGeom>
                  <a:rect b="b" l="l" r="r" t="t"/>
                  <a:pathLst>
                    <a:path extrusionOk="0" h="13225" w="14504">
                      <a:moveTo>
                        <a:pt x="7258" y="0"/>
                      </a:moveTo>
                      <a:cubicBezTo>
                        <a:pt x="5566" y="0"/>
                        <a:pt x="3874" y="646"/>
                        <a:pt x="2582" y="1938"/>
                      </a:cubicBezTo>
                      <a:cubicBezTo>
                        <a:pt x="0" y="4520"/>
                        <a:pt x="0" y="8705"/>
                        <a:pt x="2582" y="11288"/>
                      </a:cubicBezTo>
                      <a:cubicBezTo>
                        <a:pt x="3874" y="12579"/>
                        <a:pt x="5566" y="13225"/>
                        <a:pt x="7258" y="13225"/>
                      </a:cubicBezTo>
                      <a:cubicBezTo>
                        <a:pt x="8950" y="13225"/>
                        <a:pt x="10642" y="12579"/>
                        <a:pt x="11933" y="11288"/>
                      </a:cubicBezTo>
                      <a:cubicBezTo>
                        <a:pt x="14503" y="8705"/>
                        <a:pt x="14503" y="4520"/>
                        <a:pt x="11933" y="1938"/>
                      </a:cubicBezTo>
                      <a:cubicBezTo>
                        <a:pt x="10642" y="646"/>
                        <a:pt x="8950" y="0"/>
                        <a:pt x="725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3" name="Google Shape;403;p7"/>
                <p:cNvSpPr/>
                <p:nvPr/>
              </p:nvSpPr>
              <p:spPr>
                <a:xfrm>
                  <a:off x="1495900" y="4012389"/>
                  <a:ext cx="671934" cy="612681"/>
                </a:xfrm>
                <a:custGeom>
                  <a:rect b="b" l="l" r="r" t="t"/>
                  <a:pathLst>
                    <a:path extrusionOk="0" h="13225" w="14504">
                      <a:moveTo>
                        <a:pt x="7257" y="0"/>
                      </a:moveTo>
                      <a:cubicBezTo>
                        <a:pt x="5567" y="0"/>
                        <a:pt x="3874" y="646"/>
                        <a:pt x="2583" y="1938"/>
                      </a:cubicBezTo>
                      <a:cubicBezTo>
                        <a:pt x="1" y="4520"/>
                        <a:pt x="1" y="8705"/>
                        <a:pt x="2583" y="11288"/>
                      </a:cubicBezTo>
                      <a:cubicBezTo>
                        <a:pt x="3874" y="12579"/>
                        <a:pt x="5567" y="13225"/>
                        <a:pt x="7257" y="13225"/>
                      </a:cubicBezTo>
                      <a:cubicBezTo>
                        <a:pt x="8948" y="13225"/>
                        <a:pt x="10637" y="12579"/>
                        <a:pt x="11922" y="11288"/>
                      </a:cubicBezTo>
                      <a:cubicBezTo>
                        <a:pt x="14504" y="8705"/>
                        <a:pt x="14504" y="4520"/>
                        <a:pt x="11922" y="1938"/>
                      </a:cubicBezTo>
                      <a:cubicBezTo>
                        <a:pt x="10637" y="646"/>
                        <a:pt x="8948" y="0"/>
                        <a:pt x="725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4" name="Google Shape;404;p7"/>
                <p:cNvSpPr/>
                <p:nvPr/>
              </p:nvSpPr>
              <p:spPr>
                <a:xfrm>
                  <a:off x="2048182" y="4077202"/>
                  <a:ext cx="850573" cy="471197"/>
                </a:xfrm>
                <a:custGeom>
                  <a:rect b="b" l="l" r="r" t="t"/>
                  <a:pathLst>
                    <a:path extrusionOk="0" h="10171" w="18360">
                      <a:moveTo>
                        <a:pt x="14749" y="0"/>
                      </a:moveTo>
                      <a:lnTo>
                        <a:pt x="14210" y="539"/>
                      </a:lnTo>
                      <a:cubicBezTo>
                        <a:pt x="12252" y="2503"/>
                        <a:pt x="9682" y="3485"/>
                        <a:pt x="7110" y="3485"/>
                      </a:cubicBezTo>
                      <a:cubicBezTo>
                        <a:pt x="4538" y="3485"/>
                        <a:pt x="1965" y="2503"/>
                        <a:pt x="1" y="539"/>
                      </a:cubicBezTo>
                      <a:lnTo>
                        <a:pt x="1" y="9889"/>
                      </a:lnTo>
                      <a:cubicBezTo>
                        <a:pt x="1861" y="8035"/>
                        <a:pt x="4294" y="7108"/>
                        <a:pt x="6725" y="7108"/>
                      </a:cubicBezTo>
                      <a:cubicBezTo>
                        <a:pt x="9156" y="7108"/>
                        <a:pt x="11585" y="8035"/>
                        <a:pt x="13440" y="9889"/>
                      </a:cubicBezTo>
                      <a:lnTo>
                        <a:pt x="13721" y="10170"/>
                      </a:lnTo>
                      <a:lnTo>
                        <a:pt x="18360" y="6609"/>
                      </a:lnTo>
                      <a:lnTo>
                        <a:pt x="1474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8"/>
          <p:cNvGrpSpPr/>
          <p:nvPr/>
        </p:nvGrpSpPr>
        <p:grpSpPr>
          <a:xfrm>
            <a:off x="50" y="375475"/>
            <a:ext cx="9138600" cy="4782655"/>
            <a:chOff x="50" y="375475"/>
            <a:chExt cx="9138600" cy="4782655"/>
          </a:xfrm>
        </p:grpSpPr>
        <p:grpSp>
          <p:nvGrpSpPr>
            <p:cNvPr id="407" name="Google Shape;407;p8"/>
            <p:cNvGrpSpPr/>
            <p:nvPr/>
          </p:nvGrpSpPr>
          <p:grpSpPr>
            <a:xfrm>
              <a:off x="348425" y="375499"/>
              <a:ext cx="8447150" cy="4782632"/>
              <a:chOff x="348425" y="537175"/>
              <a:chExt cx="8447150" cy="4620900"/>
            </a:xfrm>
          </p:grpSpPr>
          <p:cxnSp>
            <p:nvCxnSpPr>
              <p:cNvPr id="408" name="Google Shape;408;p8"/>
              <p:cNvCxnSpPr/>
              <p:nvPr/>
            </p:nvCxnSpPr>
            <p:spPr>
              <a:xfrm>
                <a:off x="348425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9" name="Google Shape;409;p8"/>
              <p:cNvCxnSpPr/>
              <p:nvPr/>
            </p:nvCxnSpPr>
            <p:spPr>
              <a:xfrm>
                <a:off x="732386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0" name="Google Shape;410;p8"/>
              <p:cNvCxnSpPr/>
              <p:nvPr/>
            </p:nvCxnSpPr>
            <p:spPr>
              <a:xfrm>
                <a:off x="1116348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1" name="Google Shape;411;p8"/>
              <p:cNvCxnSpPr/>
              <p:nvPr/>
            </p:nvCxnSpPr>
            <p:spPr>
              <a:xfrm>
                <a:off x="1500309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2" name="Google Shape;412;p8"/>
              <p:cNvCxnSpPr/>
              <p:nvPr/>
            </p:nvCxnSpPr>
            <p:spPr>
              <a:xfrm>
                <a:off x="1884270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3" name="Google Shape;413;p8"/>
              <p:cNvCxnSpPr/>
              <p:nvPr/>
            </p:nvCxnSpPr>
            <p:spPr>
              <a:xfrm>
                <a:off x="2268232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4" name="Google Shape;414;p8"/>
              <p:cNvCxnSpPr/>
              <p:nvPr/>
            </p:nvCxnSpPr>
            <p:spPr>
              <a:xfrm>
                <a:off x="2652193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5" name="Google Shape;415;p8"/>
              <p:cNvCxnSpPr/>
              <p:nvPr/>
            </p:nvCxnSpPr>
            <p:spPr>
              <a:xfrm>
                <a:off x="3036155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6" name="Google Shape;416;p8"/>
              <p:cNvCxnSpPr/>
              <p:nvPr/>
            </p:nvCxnSpPr>
            <p:spPr>
              <a:xfrm>
                <a:off x="3420116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7" name="Google Shape;417;p8"/>
              <p:cNvCxnSpPr/>
              <p:nvPr/>
            </p:nvCxnSpPr>
            <p:spPr>
              <a:xfrm>
                <a:off x="3804077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8" name="Google Shape;418;p8"/>
              <p:cNvCxnSpPr/>
              <p:nvPr/>
            </p:nvCxnSpPr>
            <p:spPr>
              <a:xfrm>
                <a:off x="4188039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9" name="Google Shape;419;p8"/>
              <p:cNvCxnSpPr/>
              <p:nvPr/>
            </p:nvCxnSpPr>
            <p:spPr>
              <a:xfrm>
                <a:off x="4572000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0" name="Google Shape;420;p8"/>
              <p:cNvCxnSpPr/>
              <p:nvPr/>
            </p:nvCxnSpPr>
            <p:spPr>
              <a:xfrm>
                <a:off x="4955961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1" name="Google Shape;421;p8"/>
              <p:cNvCxnSpPr/>
              <p:nvPr/>
            </p:nvCxnSpPr>
            <p:spPr>
              <a:xfrm>
                <a:off x="5339923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2" name="Google Shape;422;p8"/>
              <p:cNvCxnSpPr/>
              <p:nvPr/>
            </p:nvCxnSpPr>
            <p:spPr>
              <a:xfrm>
                <a:off x="5723884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3" name="Google Shape;423;p8"/>
              <p:cNvCxnSpPr/>
              <p:nvPr/>
            </p:nvCxnSpPr>
            <p:spPr>
              <a:xfrm>
                <a:off x="6107845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4" name="Google Shape;424;p8"/>
              <p:cNvCxnSpPr/>
              <p:nvPr/>
            </p:nvCxnSpPr>
            <p:spPr>
              <a:xfrm>
                <a:off x="6491807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5" name="Google Shape;425;p8"/>
              <p:cNvCxnSpPr/>
              <p:nvPr/>
            </p:nvCxnSpPr>
            <p:spPr>
              <a:xfrm>
                <a:off x="6875768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6" name="Google Shape;426;p8"/>
              <p:cNvCxnSpPr/>
              <p:nvPr/>
            </p:nvCxnSpPr>
            <p:spPr>
              <a:xfrm>
                <a:off x="7259730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7" name="Google Shape;427;p8"/>
              <p:cNvCxnSpPr/>
              <p:nvPr/>
            </p:nvCxnSpPr>
            <p:spPr>
              <a:xfrm>
                <a:off x="7643691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8" name="Google Shape;428;p8"/>
              <p:cNvCxnSpPr/>
              <p:nvPr/>
            </p:nvCxnSpPr>
            <p:spPr>
              <a:xfrm>
                <a:off x="8027652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9" name="Google Shape;429;p8"/>
              <p:cNvCxnSpPr/>
              <p:nvPr/>
            </p:nvCxnSpPr>
            <p:spPr>
              <a:xfrm>
                <a:off x="8411614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0" name="Google Shape;430;p8"/>
              <p:cNvCxnSpPr/>
              <p:nvPr/>
            </p:nvCxnSpPr>
            <p:spPr>
              <a:xfrm>
                <a:off x="8795575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431" name="Google Shape;431;p8"/>
            <p:cNvCxnSpPr/>
            <p:nvPr/>
          </p:nvCxnSpPr>
          <p:spPr>
            <a:xfrm rot="10800000">
              <a:off x="50" y="375475"/>
              <a:ext cx="91386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2" name="Google Shape;432;p8"/>
            <p:cNvCxnSpPr/>
            <p:nvPr/>
          </p:nvCxnSpPr>
          <p:spPr>
            <a:xfrm rot="10800000">
              <a:off x="50" y="716701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3" name="Google Shape;433;p8"/>
            <p:cNvCxnSpPr/>
            <p:nvPr/>
          </p:nvCxnSpPr>
          <p:spPr>
            <a:xfrm rot="10800000">
              <a:off x="50" y="1057927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4" name="Google Shape;434;p8"/>
            <p:cNvCxnSpPr/>
            <p:nvPr/>
          </p:nvCxnSpPr>
          <p:spPr>
            <a:xfrm rot="10800000">
              <a:off x="50" y="1399153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5" name="Google Shape;435;p8"/>
            <p:cNvCxnSpPr/>
            <p:nvPr/>
          </p:nvCxnSpPr>
          <p:spPr>
            <a:xfrm rot="10800000">
              <a:off x="50" y="1740379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6" name="Google Shape;436;p8"/>
            <p:cNvCxnSpPr/>
            <p:nvPr/>
          </p:nvCxnSpPr>
          <p:spPr>
            <a:xfrm rot="10800000">
              <a:off x="50" y="2081605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7" name="Google Shape;437;p8"/>
            <p:cNvCxnSpPr/>
            <p:nvPr/>
          </p:nvCxnSpPr>
          <p:spPr>
            <a:xfrm rot="10800000">
              <a:off x="50" y="2422831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8" name="Google Shape;438;p8"/>
            <p:cNvCxnSpPr/>
            <p:nvPr/>
          </p:nvCxnSpPr>
          <p:spPr>
            <a:xfrm rot="10800000">
              <a:off x="50" y="2764057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9" name="Google Shape;439;p8"/>
            <p:cNvCxnSpPr/>
            <p:nvPr/>
          </p:nvCxnSpPr>
          <p:spPr>
            <a:xfrm rot="10800000">
              <a:off x="50" y="3105283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0" name="Google Shape;440;p8"/>
            <p:cNvCxnSpPr/>
            <p:nvPr/>
          </p:nvCxnSpPr>
          <p:spPr>
            <a:xfrm rot="10800000">
              <a:off x="50" y="3446509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1" name="Google Shape;441;p8"/>
            <p:cNvCxnSpPr/>
            <p:nvPr/>
          </p:nvCxnSpPr>
          <p:spPr>
            <a:xfrm rot="10800000">
              <a:off x="50" y="3787735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2" name="Google Shape;442;p8"/>
            <p:cNvCxnSpPr/>
            <p:nvPr/>
          </p:nvCxnSpPr>
          <p:spPr>
            <a:xfrm rot="10800000">
              <a:off x="50" y="4128961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3" name="Google Shape;443;p8"/>
            <p:cNvCxnSpPr/>
            <p:nvPr/>
          </p:nvCxnSpPr>
          <p:spPr>
            <a:xfrm rot="10800000">
              <a:off x="50" y="4470187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4" name="Google Shape;444;p8"/>
            <p:cNvCxnSpPr/>
            <p:nvPr/>
          </p:nvCxnSpPr>
          <p:spPr>
            <a:xfrm rot="10800000">
              <a:off x="50" y="4811413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45" name="Google Shape;445;p8"/>
          <p:cNvGrpSpPr/>
          <p:nvPr/>
        </p:nvGrpSpPr>
        <p:grpSpPr>
          <a:xfrm>
            <a:off x="8216100" y="119750"/>
            <a:ext cx="207900" cy="151275"/>
            <a:chOff x="192250" y="119750"/>
            <a:chExt cx="207900" cy="151275"/>
          </a:xfrm>
        </p:grpSpPr>
        <p:cxnSp>
          <p:nvCxnSpPr>
            <p:cNvPr id="446" name="Google Shape;446;p8"/>
            <p:cNvCxnSpPr/>
            <p:nvPr/>
          </p:nvCxnSpPr>
          <p:spPr>
            <a:xfrm>
              <a:off x="192250" y="119750"/>
              <a:ext cx="207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7" name="Google Shape;447;p8"/>
            <p:cNvCxnSpPr/>
            <p:nvPr/>
          </p:nvCxnSpPr>
          <p:spPr>
            <a:xfrm>
              <a:off x="192250" y="195388"/>
              <a:ext cx="207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8" name="Google Shape;448;p8"/>
            <p:cNvCxnSpPr/>
            <p:nvPr/>
          </p:nvCxnSpPr>
          <p:spPr>
            <a:xfrm>
              <a:off x="192250" y="271025"/>
              <a:ext cx="207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49" name="Google Shape;449;p8"/>
          <p:cNvGrpSpPr/>
          <p:nvPr/>
        </p:nvGrpSpPr>
        <p:grpSpPr>
          <a:xfrm>
            <a:off x="5238219" y="4414567"/>
            <a:ext cx="4057391" cy="1731255"/>
            <a:chOff x="-957706" y="4338367"/>
            <a:chExt cx="4057391" cy="1731255"/>
          </a:xfrm>
        </p:grpSpPr>
        <p:grpSp>
          <p:nvGrpSpPr>
            <p:cNvPr id="450" name="Google Shape;450;p8"/>
            <p:cNvGrpSpPr/>
            <p:nvPr/>
          </p:nvGrpSpPr>
          <p:grpSpPr>
            <a:xfrm>
              <a:off x="-957706" y="4338367"/>
              <a:ext cx="4057391" cy="1466457"/>
              <a:chOff x="1495900" y="3902358"/>
              <a:chExt cx="1693755" cy="612172"/>
            </a:xfrm>
          </p:grpSpPr>
          <p:sp>
            <p:nvSpPr>
              <p:cNvPr id="451" name="Google Shape;451;p8"/>
              <p:cNvSpPr/>
              <p:nvPr/>
            </p:nvSpPr>
            <p:spPr>
              <a:xfrm>
                <a:off x="2517721" y="3902358"/>
                <a:ext cx="671934" cy="612172"/>
              </a:xfrm>
              <a:custGeom>
                <a:rect b="b" l="l" r="r" t="t"/>
                <a:pathLst>
                  <a:path extrusionOk="0" h="13214" w="14504">
                    <a:moveTo>
                      <a:pt x="7258" y="1"/>
                    </a:moveTo>
                    <a:cubicBezTo>
                      <a:pt x="5566" y="1"/>
                      <a:pt x="3874" y="647"/>
                      <a:pt x="2582" y="1938"/>
                    </a:cubicBezTo>
                    <a:cubicBezTo>
                      <a:pt x="0" y="4508"/>
                      <a:pt x="0" y="8694"/>
                      <a:pt x="2582" y="11276"/>
                    </a:cubicBezTo>
                    <a:cubicBezTo>
                      <a:pt x="3874" y="12568"/>
                      <a:pt x="5566" y="13214"/>
                      <a:pt x="7258" y="13214"/>
                    </a:cubicBezTo>
                    <a:cubicBezTo>
                      <a:pt x="8950" y="13214"/>
                      <a:pt x="10642" y="12568"/>
                      <a:pt x="11933" y="11276"/>
                    </a:cubicBezTo>
                    <a:cubicBezTo>
                      <a:pt x="14503" y="8694"/>
                      <a:pt x="14503" y="4508"/>
                      <a:pt x="11933" y="1938"/>
                    </a:cubicBezTo>
                    <a:cubicBezTo>
                      <a:pt x="10642" y="647"/>
                      <a:pt x="8950" y="1"/>
                      <a:pt x="7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8"/>
              <p:cNvSpPr/>
              <p:nvPr/>
            </p:nvSpPr>
            <p:spPr>
              <a:xfrm>
                <a:off x="1787353" y="3967172"/>
                <a:ext cx="850017" cy="470687"/>
              </a:xfrm>
              <a:custGeom>
                <a:rect b="b" l="l" r="r" t="t"/>
                <a:pathLst>
                  <a:path extrusionOk="0" h="10160" w="18348">
                    <a:moveTo>
                      <a:pt x="3599" y="1"/>
                    </a:moveTo>
                    <a:lnTo>
                      <a:pt x="1" y="6610"/>
                    </a:lnTo>
                    <a:lnTo>
                      <a:pt x="4627" y="10159"/>
                    </a:lnTo>
                    <a:lnTo>
                      <a:pt x="4908" y="9877"/>
                    </a:lnTo>
                    <a:cubicBezTo>
                      <a:pt x="6763" y="8023"/>
                      <a:pt x="9195" y="7096"/>
                      <a:pt x="11628" y="7096"/>
                    </a:cubicBezTo>
                    <a:cubicBezTo>
                      <a:pt x="14061" y="7096"/>
                      <a:pt x="16493" y="8023"/>
                      <a:pt x="18347" y="9877"/>
                    </a:cubicBezTo>
                    <a:lnTo>
                      <a:pt x="18347" y="539"/>
                    </a:lnTo>
                    <a:cubicBezTo>
                      <a:pt x="16383" y="2497"/>
                      <a:pt x="13813" y="3477"/>
                      <a:pt x="11242" y="3477"/>
                    </a:cubicBezTo>
                    <a:cubicBezTo>
                      <a:pt x="8672" y="3477"/>
                      <a:pt x="6102" y="2497"/>
                      <a:pt x="4138" y="539"/>
                    </a:cubicBezTo>
                    <a:lnTo>
                      <a:pt x="35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8"/>
              <p:cNvSpPr/>
              <p:nvPr/>
            </p:nvSpPr>
            <p:spPr>
              <a:xfrm>
                <a:off x="1495900" y="3902358"/>
                <a:ext cx="671934" cy="612172"/>
              </a:xfrm>
              <a:custGeom>
                <a:rect b="b" l="l" r="r" t="t"/>
                <a:pathLst>
                  <a:path extrusionOk="0" h="13214" w="14504">
                    <a:moveTo>
                      <a:pt x="7257" y="1"/>
                    </a:moveTo>
                    <a:cubicBezTo>
                      <a:pt x="5567" y="1"/>
                      <a:pt x="3874" y="647"/>
                      <a:pt x="2583" y="1938"/>
                    </a:cubicBezTo>
                    <a:cubicBezTo>
                      <a:pt x="1" y="4508"/>
                      <a:pt x="1" y="8694"/>
                      <a:pt x="2583" y="11276"/>
                    </a:cubicBezTo>
                    <a:cubicBezTo>
                      <a:pt x="3874" y="12568"/>
                      <a:pt x="5567" y="13214"/>
                      <a:pt x="7257" y="13214"/>
                    </a:cubicBezTo>
                    <a:cubicBezTo>
                      <a:pt x="8948" y="13214"/>
                      <a:pt x="10637" y="12568"/>
                      <a:pt x="11922" y="11276"/>
                    </a:cubicBezTo>
                    <a:cubicBezTo>
                      <a:pt x="14504" y="8694"/>
                      <a:pt x="14504" y="4508"/>
                      <a:pt x="11922" y="1938"/>
                    </a:cubicBezTo>
                    <a:cubicBezTo>
                      <a:pt x="10637" y="647"/>
                      <a:pt x="8948" y="1"/>
                      <a:pt x="7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8"/>
              <p:cNvSpPr/>
              <p:nvPr/>
            </p:nvSpPr>
            <p:spPr>
              <a:xfrm>
                <a:off x="2048182" y="3967172"/>
                <a:ext cx="850573" cy="470687"/>
              </a:xfrm>
              <a:custGeom>
                <a:rect b="b" l="l" r="r" t="t"/>
                <a:pathLst>
                  <a:path extrusionOk="0" h="10160" w="18360">
                    <a:moveTo>
                      <a:pt x="14749" y="1"/>
                    </a:moveTo>
                    <a:lnTo>
                      <a:pt x="14210" y="539"/>
                    </a:lnTo>
                    <a:cubicBezTo>
                      <a:pt x="12252" y="2497"/>
                      <a:pt x="9682" y="3477"/>
                      <a:pt x="7110" y="3477"/>
                    </a:cubicBezTo>
                    <a:cubicBezTo>
                      <a:pt x="4538" y="3477"/>
                      <a:pt x="1965" y="2497"/>
                      <a:pt x="1" y="539"/>
                    </a:cubicBezTo>
                    <a:lnTo>
                      <a:pt x="1" y="9877"/>
                    </a:lnTo>
                    <a:cubicBezTo>
                      <a:pt x="1861" y="8023"/>
                      <a:pt x="4294" y="7096"/>
                      <a:pt x="6725" y="7096"/>
                    </a:cubicBezTo>
                    <a:cubicBezTo>
                      <a:pt x="9156" y="7096"/>
                      <a:pt x="11585" y="8023"/>
                      <a:pt x="13440" y="9877"/>
                    </a:cubicBezTo>
                    <a:lnTo>
                      <a:pt x="13721" y="10159"/>
                    </a:lnTo>
                    <a:lnTo>
                      <a:pt x="18360" y="6610"/>
                    </a:lnTo>
                    <a:lnTo>
                      <a:pt x="1474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5" name="Google Shape;455;p8"/>
            <p:cNvGrpSpPr/>
            <p:nvPr/>
          </p:nvGrpSpPr>
          <p:grpSpPr>
            <a:xfrm>
              <a:off x="-957706" y="4601944"/>
              <a:ext cx="4057391" cy="1467678"/>
              <a:chOff x="1495900" y="4012389"/>
              <a:chExt cx="1693755" cy="612681"/>
            </a:xfrm>
          </p:grpSpPr>
          <p:sp>
            <p:nvSpPr>
              <p:cNvPr id="456" name="Google Shape;456;p8"/>
              <p:cNvSpPr/>
              <p:nvPr/>
            </p:nvSpPr>
            <p:spPr>
              <a:xfrm>
                <a:off x="1787353" y="4077202"/>
                <a:ext cx="850017" cy="471197"/>
              </a:xfrm>
              <a:custGeom>
                <a:rect b="b" l="l" r="r" t="t"/>
                <a:pathLst>
                  <a:path extrusionOk="0" h="10171" w="18348">
                    <a:moveTo>
                      <a:pt x="3599" y="0"/>
                    </a:moveTo>
                    <a:lnTo>
                      <a:pt x="1" y="6609"/>
                    </a:lnTo>
                    <a:lnTo>
                      <a:pt x="4627" y="10170"/>
                    </a:lnTo>
                    <a:lnTo>
                      <a:pt x="4908" y="9889"/>
                    </a:lnTo>
                    <a:cubicBezTo>
                      <a:pt x="6763" y="8035"/>
                      <a:pt x="9195" y="7108"/>
                      <a:pt x="11628" y="7108"/>
                    </a:cubicBezTo>
                    <a:cubicBezTo>
                      <a:pt x="14061" y="7108"/>
                      <a:pt x="16493" y="8035"/>
                      <a:pt x="18347" y="9889"/>
                    </a:cubicBezTo>
                    <a:lnTo>
                      <a:pt x="18347" y="539"/>
                    </a:lnTo>
                    <a:cubicBezTo>
                      <a:pt x="16383" y="2503"/>
                      <a:pt x="13813" y="3485"/>
                      <a:pt x="11242" y="3485"/>
                    </a:cubicBezTo>
                    <a:cubicBezTo>
                      <a:pt x="8672" y="3485"/>
                      <a:pt x="6102" y="2503"/>
                      <a:pt x="4138" y="539"/>
                    </a:cubicBezTo>
                    <a:lnTo>
                      <a:pt x="35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57" name="Google Shape;457;p8"/>
              <p:cNvGrpSpPr/>
              <p:nvPr/>
            </p:nvGrpSpPr>
            <p:grpSpPr>
              <a:xfrm>
                <a:off x="1495900" y="4012389"/>
                <a:ext cx="1693755" cy="612681"/>
                <a:chOff x="1495900" y="4012389"/>
                <a:chExt cx="1693755" cy="612681"/>
              </a:xfrm>
            </p:grpSpPr>
            <p:sp>
              <p:nvSpPr>
                <p:cNvPr id="458" name="Google Shape;458;p8"/>
                <p:cNvSpPr/>
                <p:nvPr/>
              </p:nvSpPr>
              <p:spPr>
                <a:xfrm>
                  <a:off x="2517721" y="4012389"/>
                  <a:ext cx="671934" cy="612681"/>
                </a:xfrm>
                <a:custGeom>
                  <a:rect b="b" l="l" r="r" t="t"/>
                  <a:pathLst>
                    <a:path extrusionOk="0" h="13225" w="14504">
                      <a:moveTo>
                        <a:pt x="7258" y="0"/>
                      </a:moveTo>
                      <a:cubicBezTo>
                        <a:pt x="5566" y="0"/>
                        <a:pt x="3874" y="646"/>
                        <a:pt x="2582" y="1938"/>
                      </a:cubicBezTo>
                      <a:cubicBezTo>
                        <a:pt x="0" y="4520"/>
                        <a:pt x="0" y="8705"/>
                        <a:pt x="2582" y="11288"/>
                      </a:cubicBezTo>
                      <a:cubicBezTo>
                        <a:pt x="3874" y="12579"/>
                        <a:pt x="5566" y="13225"/>
                        <a:pt x="7258" y="13225"/>
                      </a:cubicBezTo>
                      <a:cubicBezTo>
                        <a:pt x="8950" y="13225"/>
                        <a:pt x="10642" y="12579"/>
                        <a:pt x="11933" y="11288"/>
                      </a:cubicBezTo>
                      <a:cubicBezTo>
                        <a:pt x="14503" y="8705"/>
                        <a:pt x="14503" y="4520"/>
                        <a:pt x="11933" y="1938"/>
                      </a:cubicBezTo>
                      <a:cubicBezTo>
                        <a:pt x="10642" y="646"/>
                        <a:pt x="8950" y="0"/>
                        <a:pt x="725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9" name="Google Shape;459;p8"/>
                <p:cNvSpPr/>
                <p:nvPr/>
              </p:nvSpPr>
              <p:spPr>
                <a:xfrm>
                  <a:off x="1495900" y="4012389"/>
                  <a:ext cx="671934" cy="612681"/>
                </a:xfrm>
                <a:custGeom>
                  <a:rect b="b" l="l" r="r" t="t"/>
                  <a:pathLst>
                    <a:path extrusionOk="0" h="13225" w="14504">
                      <a:moveTo>
                        <a:pt x="7257" y="0"/>
                      </a:moveTo>
                      <a:cubicBezTo>
                        <a:pt x="5567" y="0"/>
                        <a:pt x="3874" y="646"/>
                        <a:pt x="2583" y="1938"/>
                      </a:cubicBezTo>
                      <a:cubicBezTo>
                        <a:pt x="1" y="4520"/>
                        <a:pt x="1" y="8705"/>
                        <a:pt x="2583" y="11288"/>
                      </a:cubicBezTo>
                      <a:cubicBezTo>
                        <a:pt x="3874" y="12579"/>
                        <a:pt x="5567" y="13225"/>
                        <a:pt x="7257" y="13225"/>
                      </a:cubicBezTo>
                      <a:cubicBezTo>
                        <a:pt x="8948" y="13225"/>
                        <a:pt x="10637" y="12579"/>
                        <a:pt x="11922" y="11288"/>
                      </a:cubicBezTo>
                      <a:cubicBezTo>
                        <a:pt x="14504" y="8705"/>
                        <a:pt x="14504" y="4520"/>
                        <a:pt x="11922" y="1938"/>
                      </a:cubicBezTo>
                      <a:cubicBezTo>
                        <a:pt x="10637" y="646"/>
                        <a:pt x="8948" y="0"/>
                        <a:pt x="725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0" name="Google Shape;460;p8"/>
                <p:cNvSpPr/>
                <p:nvPr/>
              </p:nvSpPr>
              <p:spPr>
                <a:xfrm>
                  <a:off x="2048182" y="4077202"/>
                  <a:ext cx="850573" cy="471197"/>
                </a:xfrm>
                <a:custGeom>
                  <a:rect b="b" l="l" r="r" t="t"/>
                  <a:pathLst>
                    <a:path extrusionOk="0" h="10171" w="18360">
                      <a:moveTo>
                        <a:pt x="14749" y="0"/>
                      </a:moveTo>
                      <a:lnTo>
                        <a:pt x="14210" y="539"/>
                      </a:lnTo>
                      <a:cubicBezTo>
                        <a:pt x="12252" y="2503"/>
                        <a:pt x="9682" y="3485"/>
                        <a:pt x="7110" y="3485"/>
                      </a:cubicBezTo>
                      <a:cubicBezTo>
                        <a:pt x="4538" y="3485"/>
                        <a:pt x="1965" y="2503"/>
                        <a:pt x="1" y="539"/>
                      </a:cubicBezTo>
                      <a:lnTo>
                        <a:pt x="1" y="9889"/>
                      </a:lnTo>
                      <a:cubicBezTo>
                        <a:pt x="1861" y="8035"/>
                        <a:pt x="4294" y="7108"/>
                        <a:pt x="6725" y="7108"/>
                      </a:cubicBezTo>
                      <a:cubicBezTo>
                        <a:pt x="9156" y="7108"/>
                        <a:pt x="11585" y="8035"/>
                        <a:pt x="13440" y="9889"/>
                      </a:cubicBezTo>
                      <a:lnTo>
                        <a:pt x="13721" y="10170"/>
                      </a:lnTo>
                      <a:lnTo>
                        <a:pt x="18360" y="6609"/>
                      </a:lnTo>
                      <a:lnTo>
                        <a:pt x="1474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461" name="Google Shape;461;p8"/>
          <p:cNvGrpSpPr/>
          <p:nvPr/>
        </p:nvGrpSpPr>
        <p:grpSpPr>
          <a:xfrm rot="-5400000">
            <a:off x="8307807" y="232719"/>
            <a:ext cx="1805449" cy="2078187"/>
            <a:chOff x="5281957" y="3012294"/>
            <a:chExt cx="1805449" cy="2078187"/>
          </a:xfrm>
        </p:grpSpPr>
        <p:sp>
          <p:nvSpPr>
            <p:cNvPr id="462" name="Google Shape;462;p8"/>
            <p:cNvSpPr/>
            <p:nvPr/>
          </p:nvSpPr>
          <p:spPr>
            <a:xfrm>
              <a:off x="6134772" y="3387695"/>
              <a:ext cx="852287" cy="852241"/>
            </a:xfrm>
            <a:custGeom>
              <a:rect b="b" l="l" r="r" t="t"/>
              <a:pathLst>
                <a:path extrusionOk="0" h="18396" w="18397">
                  <a:moveTo>
                    <a:pt x="9192" y="0"/>
                  </a:moveTo>
                  <a:cubicBezTo>
                    <a:pt x="4113" y="0"/>
                    <a:pt x="0" y="4112"/>
                    <a:pt x="0" y="9191"/>
                  </a:cubicBezTo>
                  <a:cubicBezTo>
                    <a:pt x="0" y="14271"/>
                    <a:pt x="4113" y="18395"/>
                    <a:pt x="9192" y="18395"/>
                  </a:cubicBezTo>
                  <a:cubicBezTo>
                    <a:pt x="14284" y="18395"/>
                    <a:pt x="18396" y="14271"/>
                    <a:pt x="18396" y="9191"/>
                  </a:cubicBezTo>
                  <a:cubicBezTo>
                    <a:pt x="18396" y="4112"/>
                    <a:pt x="14284" y="0"/>
                    <a:pt x="9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6134772" y="3012294"/>
              <a:ext cx="852287" cy="801234"/>
            </a:xfrm>
            <a:custGeom>
              <a:rect b="b" l="l" r="r" t="t"/>
              <a:pathLst>
                <a:path extrusionOk="0" h="17295" w="18397">
                  <a:moveTo>
                    <a:pt x="9192" y="1"/>
                  </a:moveTo>
                  <a:cubicBezTo>
                    <a:pt x="9192" y="4468"/>
                    <a:pt x="5569" y="8103"/>
                    <a:pt x="1102" y="8103"/>
                  </a:cubicBezTo>
                  <a:lnTo>
                    <a:pt x="0" y="8103"/>
                  </a:lnTo>
                  <a:lnTo>
                    <a:pt x="0" y="17294"/>
                  </a:lnTo>
                  <a:lnTo>
                    <a:pt x="18396" y="17294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5708365" y="3762446"/>
              <a:ext cx="852287" cy="852287"/>
            </a:xfrm>
            <a:custGeom>
              <a:rect b="b" l="l" r="r" t="t"/>
              <a:pathLst>
                <a:path extrusionOk="0" h="18397" w="18397">
                  <a:moveTo>
                    <a:pt x="9204" y="1"/>
                  </a:moveTo>
                  <a:cubicBezTo>
                    <a:pt x="4125" y="1"/>
                    <a:pt x="0" y="4126"/>
                    <a:pt x="0" y="9205"/>
                  </a:cubicBezTo>
                  <a:cubicBezTo>
                    <a:pt x="0" y="14285"/>
                    <a:pt x="4125" y="18397"/>
                    <a:pt x="9204" y="18397"/>
                  </a:cubicBezTo>
                  <a:cubicBezTo>
                    <a:pt x="14284" y="18397"/>
                    <a:pt x="18396" y="14285"/>
                    <a:pt x="18396" y="9205"/>
                  </a:cubicBezTo>
                  <a:cubicBezTo>
                    <a:pt x="18396" y="4126"/>
                    <a:pt x="14284" y="1"/>
                    <a:pt x="92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5708365" y="3387695"/>
              <a:ext cx="852287" cy="801188"/>
            </a:xfrm>
            <a:custGeom>
              <a:rect b="b" l="l" r="r" t="t"/>
              <a:pathLst>
                <a:path extrusionOk="0" h="17294" w="18397">
                  <a:moveTo>
                    <a:pt x="9204" y="0"/>
                  </a:moveTo>
                  <a:cubicBezTo>
                    <a:pt x="9204" y="4467"/>
                    <a:pt x="5581" y="8090"/>
                    <a:pt x="1102" y="8090"/>
                  </a:cubicBezTo>
                  <a:lnTo>
                    <a:pt x="0" y="8090"/>
                  </a:lnTo>
                  <a:lnTo>
                    <a:pt x="0" y="17294"/>
                  </a:lnTo>
                  <a:lnTo>
                    <a:pt x="18396" y="1729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5281957" y="4137290"/>
              <a:ext cx="852843" cy="852843"/>
            </a:xfrm>
            <a:custGeom>
              <a:rect b="b" l="l" r="r" t="t"/>
              <a:pathLst>
                <a:path extrusionOk="0" h="18409" w="18409">
                  <a:moveTo>
                    <a:pt x="9204" y="0"/>
                  </a:moveTo>
                  <a:cubicBezTo>
                    <a:pt x="4125" y="0"/>
                    <a:pt x="0" y="4125"/>
                    <a:pt x="0" y="9204"/>
                  </a:cubicBezTo>
                  <a:cubicBezTo>
                    <a:pt x="0" y="14283"/>
                    <a:pt x="4125" y="18408"/>
                    <a:pt x="9204" y="18408"/>
                  </a:cubicBezTo>
                  <a:cubicBezTo>
                    <a:pt x="14284" y="18408"/>
                    <a:pt x="18408" y="14283"/>
                    <a:pt x="18408" y="9204"/>
                  </a:cubicBezTo>
                  <a:cubicBezTo>
                    <a:pt x="18408" y="4125"/>
                    <a:pt x="14284" y="0"/>
                    <a:pt x="92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5281957" y="3762446"/>
              <a:ext cx="852843" cy="801280"/>
            </a:xfrm>
            <a:custGeom>
              <a:rect b="b" l="l" r="r" t="t"/>
              <a:pathLst>
                <a:path extrusionOk="0" h="17296" w="18409">
                  <a:moveTo>
                    <a:pt x="9204" y="1"/>
                  </a:moveTo>
                  <a:cubicBezTo>
                    <a:pt x="9204" y="319"/>
                    <a:pt x="9192" y="637"/>
                    <a:pt x="9155" y="944"/>
                  </a:cubicBezTo>
                  <a:cubicBezTo>
                    <a:pt x="8690" y="4970"/>
                    <a:pt x="5263" y="8091"/>
                    <a:pt x="1114" y="8091"/>
                  </a:cubicBezTo>
                  <a:lnTo>
                    <a:pt x="0" y="8091"/>
                  </a:lnTo>
                  <a:lnTo>
                    <a:pt x="0" y="17295"/>
                  </a:lnTo>
                  <a:lnTo>
                    <a:pt x="18408" y="17295"/>
                  </a:lnTo>
                  <a:lnTo>
                    <a:pt x="184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8" name="Google Shape;468;p8"/>
            <p:cNvGrpSpPr/>
            <p:nvPr/>
          </p:nvGrpSpPr>
          <p:grpSpPr>
            <a:xfrm>
              <a:off x="5382351" y="3112642"/>
              <a:ext cx="1705056" cy="1977839"/>
              <a:chOff x="5382351" y="3112642"/>
              <a:chExt cx="1705056" cy="1977839"/>
            </a:xfrm>
          </p:grpSpPr>
          <p:sp>
            <p:nvSpPr>
              <p:cNvPr id="469" name="Google Shape;469;p8"/>
              <p:cNvSpPr/>
              <p:nvPr/>
            </p:nvSpPr>
            <p:spPr>
              <a:xfrm>
                <a:off x="6235120" y="3487996"/>
                <a:ext cx="852287" cy="852333"/>
              </a:xfrm>
              <a:custGeom>
                <a:rect b="b" l="l" r="r" t="t"/>
                <a:pathLst>
                  <a:path extrusionOk="0" h="18398" w="18397">
                    <a:moveTo>
                      <a:pt x="9192" y="1"/>
                    </a:moveTo>
                    <a:cubicBezTo>
                      <a:pt x="4113" y="1"/>
                      <a:pt x="1" y="4113"/>
                      <a:pt x="1" y="9193"/>
                    </a:cubicBezTo>
                    <a:cubicBezTo>
                      <a:pt x="1" y="14285"/>
                      <a:pt x="4113" y="18397"/>
                      <a:pt x="9192" y="18397"/>
                    </a:cubicBezTo>
                    <a:cubicBezTo>
                      <a:pt x="14284" y="18397"/>
                      <a:pt x="18396" y="14285"/>
                      <a:pt x="18396" y="9193"/>
                    </a:cubicBezTo>
                    <a:cubicBezTo>
                      <a:pt x="18396" y="4113"/>
                      <a:pt x="14284" y="1"/>
                      <a:pt x="91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8"/>
              <p:cNvSpPr/>
              <p:nvPr/>
            </p:nvSpPr>
            <p:spPr>
              <a:xfrm>
                <a:off x="6235120" y="3112642"/>
                <a:ext cx="852287" cy="801280"/>
              </a:xfrm>
              <a:custGeom>
                <a:rect b="b" l="l" r="r" t="t"/>
                <a:pathLst>
                  <a:path extrusionOk="0" h="17296" w="18397">
                    <a:moveTo>
                      <a:pt x="9205" y="1"/>
                    </a:moveTo>
                    <a:cubicBezTo>
                      <a:pt x="9205" y="4480"/>
                      <a:pt x="5569" y="8103"/>
                      <a:pt x="1102" y="8103"/>
                    </a:cubicBezTo>
                    <a:lnTo>
                      <a:pt x="1" y="8103"/>
                    </a:lnTo>
                    <a:lnTo>
                      <a:pt x="1" y="17295"/>
                    </a:lnTo>
                    <a:lnTo>
                      <a:pt x="18396" y="17295"/>
                    </a:lnTo>
                    <a:lnTo>
                      <a:pt x="183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8"/>
              <p:cNvSpPr/>
              <p:nvPr/>
            </p:nvSpPr>
            <p:spPr>
              <a:xfrm>
                <a:off x="5808712" y="3862840"/>
                <a:ext cx="852287" cy="852843"/>
              </a:xfrm>
              <a:custGeom>
                <a:rect b="b" l="l" r="r" t="t"/>
                <a:pathLst>
                  <a:path extrusionOk="0" h="18409" w="18397">
                    <a:moveTo>
                      <a:pt x="9205" y="1"/>
                    </a:moveTo>
                    <a:cubicBezTo>
                      <a:pt x="4125" y="1"/>
                      <a:pt x="1" y="4125"/>
                      <a:pt x="1" y="9205"/>
                    </a:cubicBezTo>
                    <a:cubicBezTo>
                      <a:pt x="1" y="14283"/>
                      <a:pt x="4125" y="18409"/>
                      <a:pt x="9205" y="18409"/>
                    </a:cubicBezTo>
                    <a:cubicBezTo>
                      <a:pt x="14284" y="18409"/>
                      <a:pt x="18396" y="14283"/>
                      <a:pt x="18396" y="9205"/>
                    </a:cubicBezTo>
                    <a:cubicBezTo>
                      <a:pt x="18396" y="4125"/>
                      <a:pt x="14284" y="1"/>
                      <a:pt x="92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8"/>
              <p:cNvSpPr/>
              <p:nvPr/>
            </p:nvSpPr>
            <p:spPr>
              <a:xfrm>
                <a:off x="5808712" y="3487996"/>
                <a:ext cx="852843" cy="801280"/>
              </a:xfrm>
              <a:custGeom>
                <a:rect b="b" l="l" r="r" t="t"/>
                <a:pathLst>
                  <a:path extrusionOk="0" h="17296" w="18409">
                    <a:moveTo>
                      <a:pt x="9205" y="1"/>
                    </a:moveTo>
                    <a:cubicBezTo>
                      <a:pt x="9205" y="4469"/>
                      <a:pt x="5582" y="8092"/>
                      <a:pt x="1103" y="8092"/>
                    </a:cubicBezTo>
                    <a:lnTo>
                      <a:pt x="1" y="8092"/>
                    </a:lnTo>
                    <a:lnTo>
                      <a:pt x="1" y="17296"/>
                    </a:lnTo>
                    <a:lnTo>
                      <a:pt x="18409" y="17296"/>
                    </a:lnTo>
                    <a:lnTo>
                      <a:pt x="1840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8"/>
              <p:cNvSpPr/>
              <p:nvPr/>
            </p:nvSpPr>
            <p:spPr>
              <a:xfrm>
                <a:off x="5382351" y="4238240"/>
                <a:ext cx="852797" cy="852241"/>
              </a:xfrm>
              <a:custGeom>
                <a:rect b="b" l="l" r="r" t="t"/>
                <a:pathLst>
                  <a:path extrusionOk="0" h="18396" w="18408">
                    <a:moveTo>
                      <a:pt x="9204" y="0"/>
                    </a:moveTo>
                    <a:cubicBezTo>
                      <a:pt x="4124" y="0"/>
                      <a:pt x="0" y="4112"/>
                      <a:pt x="0" y="9191"/>
                    </a:cubicBezTo>
                    <a:cubicBezTo>
                      <a:pt x="0" y="14271"/>
                      <a:pt x="4124" y="18395"/>
                      <a:pt x="9204" y="18395"/>
                    </a:cubicBezTo>
                    <a:cubicBezTo>
                      <a:pt x="14283" y="18395"/>
                      <a:pt x="18408" y="14271"/>
                      <a:pt x="18408" y="9191"/>
                    </a:cubicBezTo>
                    <a:cubicBezTo>
                      <a:pt x="18408" y="4112"/>
                      <a:pt x="14283" y="0"/>
                      <a:pt x="92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8"/>
              <p:cNvSpPr/>
              <p:nvPr/>
            </p:nvSpPr>
            <p:spPr>
              <a:xfrm>
                <a:off x="5382351" y="3862840"/>
                <a:ext cx="852797" cy="801234"/>
              </a:xfrm>
              <a:custGeom>
                <a:rect b="b" l="l" r="r" t="t"/>
                <a:pathLst>
                  <a:path extrusionOk="0" h="17295" w="18408">
                    <a:moveTo>
                      <a:pt x="9204" y="1"/>
                    </a:moveTo>
                    <a:cubicBezTo>
                      <a:pt x="9204" y="319"/>
                      <a:pt x="9191" y="637"/>
                      <a:pt x="9155" y="943"/>
                    </a:cubicBezTo>
                    <a:cubicBezTo>
                      <a:pt x="8690" y="4970"/>
                      <a:pt x="5263" y="8103"/>
                      <a:pt x="1113" y="8103"/>
                    </a:cubicBezTo>
                    <a:lnTo>
                      <a:pt x="0" y="8103"/>
                    </a:lnTo>
                    <a:lnTo>
                      <a:pt x="0" y="17294"/>
                    </a:lnTo>
                    <a:lnTo>
                      <a:pt x="18408" y="17294"/>
                    </a:lnTo>
                    <a:lnTo>
                      <a:pt x="1840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5" name="Google Shape;475;p8"/>
          <p:cNvSpPr txBox="1"/>
          <p:nvPr>
            <p:ph type="title"/>
          </p:nvPr>
        </p:nvSpPr>
        <p:spPr>
          <a:xfrm>
            <a:off x="720000" y="1580700"/>
            <a:ext cx="5866200" cy="19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76" name="Google Shape;476;p8"/>
          <p:cNvSpPr txBox="1"/>
          <p:nvPr>
            <p:ph idx="1" type="subTitle"/>
          </p:nvPr>
        </p:nvSpPr>
        <p:spPr>
          <a:xfrm>
            <a:off x="720000" y="72900"/>
            <a:ext cx="7704000" cy="2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Spline Sans Mono SemiBold"/>
              <a:buNone/>
              <a:defRPr b="1">
                <a:solidFill>
                  <a:schemeClr val="accent1"/>
                </a:solidFill>
                <a:latin typeface="Spline Sans Mono"/>
                <a:ea typeface="Spline Sans Mono"/>
                <a:cs typeface="Spline Sans Mono"/>
                <a:sym typeface="Spline Sans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8" name="Google Shape;478;p9"/>
          <p:cNvGrpSpPr/>
          <p:nvPr/>
        </p:nvGrpSpPr>
        <p:grpSpPr>
          <a:xfrm>
            <a:off x="50" y="375475"/>
            <a:ext cx="9138600" cy="4782655"/>
            <a:chOff x="50" y="375475"/>
            <a:chExt cx="9138600" cy="4782655"/>
          </a:xfrm>
        </p:grpSpPr>
        <p:grpSp>
          <p:nvGrpSpPr>
            <p:cNvPr id="479" name="Google Shape;479;p9"/>
            <p:cNvGrpSpPr/>
            <p:nvPr/>
          </p:nvGrpSpPr>
          <p:grpSpPr>
            <a:xfrm>
              <a:off x="348425" y="375499"/>
              <a:ext cx="8447150" cy="4782632"/>
              <a:chOff x="348425" y="537175"/>
              <a:chExt cx="8447150" cy="4620900"/>
            </a:xfrm>
          </p:grpSpPr>
          <p:cxnSp>
            <p:nvCxnSpPr>
              <p:cNvPr id="480" name="Google Shape;480;p9"/>
              <p:cNvCxnSpPr/>
              <p:nvPr/>
            </p:nvCxnSpPr>
            <p:spPr>
              <a:xfrm>
                <a:off x="348425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1" name="Google Shape;481;p9"/>
              <p:cNvCxnSpPr/>
              <p:nvPr/>
            </p:nvCxnSpPr>
            <p:spPr>
              <a:xfrm>
                <a:off x="732386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2" name="Google Shape;482;p9"/>
              <p:cNvCxnSpPr/>
              <p:nvPr/>
            </p:nvCxnSpPr>
            <p:spPr>
              <a:xfrm>
                <a:off x="1116348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3" name="Google Shape;483;p9"/>
              <p:cNvCxnSpPr/>
              <p:nvPr/>
            </p:nvCxnSpPr>
            <p:spPr>
              <a:xfrm>
                <a:off x="1500309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4" name="Google Shape;484;p9"/>
              <p:cNvCxnSpPr/>
              <p:nvPr/>
            </p:nvCxnSpPr>
            <p:spPr>
              <a:xfrm>
                <a:off x="1884270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5" name="Google Shape;485;p9"/>
              <p:cNvCxnSpPr/>
              <p:nvPr/>
            </p:nvCxnSpPr>
            <p:spPr>
              <a:xfrm>
                <a:off x="2268232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6" name="Google Shape;486;p9"/>
              <p:cNvCxnSpPr/>
              <p:nvPr/>
            </p:nvCxnSpPr>
            <p:spPr>
              <a:xfrm>
                <a:off x="2652193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7" name="Google Shape;487;p9"/>
              <p:cNvCxnSpPr/>
              <p:nvPr/>
            </p:nvCxnSpPr>
            <p:spPr>
              <a:xfrm>
                <a:off x="3036155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8" name="Google Shape;488;p9"/>
              <p:cNvCxnSpPr/>
              <p:nvPr/>
            </p:nvCxnSpPr>
            <p:spPr>
              <a:xfrm>
                <a:off x="3420116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9" name="Google Shape;489;p9"/>
              <p:cNvCxnSpPr/>
              <p:nvPr/>
            </p:nvCxnSpPr>
            <p:spPr>
              <a:xfrm>
                <a:off x="3804077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0" name="Google Shape;490;p9"/>
              <p:cNvCxnSpPr/>
              <p:nvPr/>
            </p:nvCxnSpPr>
            <p:spPr>
              <a:xfrm>
                <a:off x="4188039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1" name="Google Shape;491;p9"/>
              <p:cNvCxnSpPr/>
              <p:nvPr/>
            </p:nvCxnSpPr>
            <p:spPr>
              <a:xfrm>
                <a:off x="4572000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2" name="Google Shape;492;p9"/>
              <p:cNvCxnSpPr/>
              <p:nvPr/>
            </p:nvCxnSpPr>
            <p:spPr>
              <a:xfrm>
                <a:off x="4955961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3" name="Google Shape;493;p9"/>
              <p:cNvCxnSpPr/>
              <p:nvPr/>
            </p:nvCxnSpPr>
            <p:spPr>
              <a:xfrm>
                <a:off x="5339923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4" name="Google Shape;494;p9"/>
              <p:cNvCxnSpPr/>
              <p:nvPr/>
            </p:nvCxnSpPr>
            <p:spPr>
              <a:xfrm>
                <a:off x="5723884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5" name="Google Shape;495;p9"/>
              <p:cNvCxnSpPr/>
              <p:nvPr/>
            </p:nvCxnSpPr>
            <p:spPr>
              <a:xfrm>
                <a:off x="6107845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6" name="Google Shape;496;p9"/>
              <p:cNvCxnSpPr/>
              <p:nvPr/>
            </p:nvCxnSpPr>
            <p:spPr>
              <a:xfrm>
                <a:off x="6491807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7" name="Google Shape;497;p9"/>
              <p:cNvCxnSpPr/>
              <p:nvPr/>
            </p:nvCxnSpPr>
            <p:spPr>
              <a:xfrm>
                <a:off x="6875768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8" name="Google Shape;498;p9"/>
              <p:cNvCxnSpPr/>
              <p:nvPr/>
            </p:nvCxnSpPr>
            <p:spPr>
              <a:xfrm>
                <a:off x="7259730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9" name="Google Shape;499;p9"/>
              <p:cNvCxnSpPr/>
              <p:nvPr/>
            </p:nvCxnSpPr>
            <p:spPr>
              <a:xfrm>
                <a:off x="7643691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0" name="Google Shape;500;p9"/>
              <p:cNvCxnSpPr/>
              <p:nvPr/>
            </p:nvCxnSpPr>
            <p:spPr>
              <a:xfrm>
                <a:off x="8027652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1" name="Google Shape;501;p9"/>
              <p:cNvCxnSpPr/>
              <p:nvPr/>
            </p:nvCxnSpPr>
            <p:spPr>
              <a:xfrm>
                <a:off x="8411614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2" name="Google Shape;502;p9"/>
              <p:cNvCxnSpPr/>
              <p:nvPr/>
            </p:nvCxnSpPr>
            <p:spPr>
              <a:xfrm>
                <a:off x="8795575" y="537175"/>
                <a:ext cx="0" cy="46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503" name="Google Shape;503;p9"/>
            <p:cNvCxnSpPr/>
            <p:nvPr/>
          </p:nvCxnSpPr>
          <p:spPr>
            <a:xfrm rot="10800000">
              <a:off x="50" y="375475"/>
              <a:ext cx="91386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4" name="Google Shape;504;p9"/>
            <p:cNvCxnSpPr/>
            <p:nvPr/>
          </p:nvCxnSpPr>
          <p:spPr>
            <a:xfrm rot="10800000">
              <a:off x="50" y="716701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5" name="Google Shape;505;p9"/>
            <p:cNvCxnSpPr/>
            <p:nvPr/>
          </p:nvCxnSpPr>
          <p:spPr>
            <a:xfrm rot="10800000">
              <a:off x="50" y="1057927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6" name="Google Shape;506;p9"/>
            <p:cNvCxnSpPr/>
            <p:nvPr/>
          </p:nvCxnSpPr>
          <p:spPr>
            <a:xfrm rot="10800000">
              <a:off x="50" y="1399153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7" name="Google Shape;507;p9"/>
            <p:cNvCxnSpPr/>
            <p:nvPr/>
          </p:nvCxnSpPr>
          <p:spPr>
            <a:xfrm rot="10800000">
              <a:off x="50" y="1740379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8" name="Google Shape;508;p9"/>
            <p:cNvCxnSpPr/>
            <p:nvPr/>
          </p:nvCxnSpPr>
          <p:spPr>
            <a:xfrm rot="10800000">
              <a:off x="50" y="2081605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9" name="Google Shape;509;p9"/>
            <p:cNvCxnSpPr/>
            <p:nvPr/>
          </p:nvCxnSpPr>
          <p:spPr>
            <a:xfrm rot="10800000">
              <a:off x="50" y="2422831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0" name="Google Shape;510;p9"/>
            <p:cNvCxnSpPr/>
            <p:nvPr/>
          </p:nvCxnSpPr>
          <p:spPr>
            <a:xfrm rot="10800000">
              <a:off x="50" y="2764057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1" name="Google Shape;511;p9"/>
            <p:cNvCxnSpPr/>
            <p:nvPr/>
          </p:nvCxnSpPr>
          <p:spPr>
            <a:xfrm rot="10800000">
              <a:off x="50" y="3105283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2" name="Google Shape;512;p9"/>
            <p:cNvCxnSpPr/>
            <p:nvPr/>
          </p:nvCxnSpPr>
          <p:spPr>
            <a:xfrm rot="10800000">
              <a:off x="50" y="3446509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3" name="Google Shape;513;p9"/>
            <p:cNvCxnSpPr/>
            <p:nvPr/>
          </p:nvCxnSpPr>
          <p:spPr>
            <a:xfrm rot="10800000">
              <a:off x="50" y="3787735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4" name="Google Shape;514;p9"/>
            <p:cNvCxnSpPr/>
            <p:nvPr/>
          </p:nvCxnSpPr>
          <p:spPr>
            <a:xfrm rot="10800000">
              <a:off x="50" y="4128961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5" name="Google Shape;515;p9"/>
            <p:cNvCxnSpPr/>
            <p:nvPr/>
          </p:nvCxnSpPr>
          <p:spPr>
            <a:xfrm rot="10800000">
              <a:off x="50" y="4470187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6" name="Google Shape;516;p9"/>
            <p:cNvCxnSpPr/>
            <p:nvPr/>
          </p:nvCxnSpPr>
          <p:spPr>
            <a:xfrm rot="10800000">
              <a:off x="50" y="4811413"/>
              <a:ext cx="913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17" name="Google Shape;517;p9"/>
          <p:cNvGrpSpPr/>
          <p:nvPr/>
        </p:nvGrpSpPr>
        <p:grpSpPr>
          <a:xfrm>
            <a:off x="8216100" y="119750"/>
            <a:ext cx="207900" cy="151275"/>
            <a:chOff x="192250" y="119750"/>
            <a:chExt cx="207900" cy="151275"/>
          </a:xfrm>
        </p:grpSpPr>
        <p:cxnSp>
          <p:nvCxnSpPr>
            <p:cNvPr id="518" name="Google Shape;518;p9"/>
            <p:cNvCxnSpPr/>
            <p:nvPr/>
          </p:nvCxnSpPr>
          <p:spPr>
            <a:xfrm>
              <a:off x="192250" y="119750"/>
              <a:ext cx="207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9" name="Google Shape;519;p9"/>
            <p:cNvCxnSpPr/>
            <p:nvPr/>
          </p:nvCxnSpPr>
          <p:spPr>
            <a:xfrm>
              <a:off x="192250" y="195388"/>
              <a:ext cx="207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0" name="Google Shape;520;p9"/>
            <p:cNvCxnSpPr/>
            <p:nvPr/>
          </p:nvCxnSpPr>
          <p:spPr>
            <a:xfrm>
              <a:off x="192250" y="271025"/>
              <a:ext cx="207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21" name="Google Shape;521;p9"/>
          <p:cNvSpPr txBox="1"/>
          <p:nvPr>
            <p:ph type="title"/>
          </p:nvPr>
        </p:nvSpPr>
        <p:spPr>
          <a:xfrm>
            <a:off x="4277250" y="1653875"/>
            <a:ext cx="4045200" cy="82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22" name="Google Shape;522;p9"/>
          <p:cNvSpPr txBox="1"/>
          <p:nvPr>
            <p:ph idx="1" type="subTitle"/>
          </p:nvPr>
        </p:nvSpPr>
        <p:spPr>
          <a:xfrm>
            <a:off x="4277250" y="2570875"/>
            <a:ext cx="4045200" cy="14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523" name="Google Shape;523;p9"/>
          <p:cNvGrpSpPr/>
          <p:nvPr/>
        </p:nvGrpSpPr>
        <p:grpSpPr>
          <a:xfrm flipH="1">
            <a:off x="202859" y="4414567"/>
            <a:ext cx="4057391" cy="1731255"/>
            <a:chOff x="-957706" y="4338367"/>
            <a:chExt cx="4057391" cy="1731255"/>
          </a:xfrm>
        </p:grpSpPr>
        <p:grpSp>
          <p:nvGrpSpPr>
            <p:cNvPr id="524" name="Google Shape;524;p9"/>
            <p:cNvGrpSpPr/>
            <p:nvPr/>
          </p:nvGrpSpPr>
          <p:grpSpPr>
            <a:xfrm>
              <a:off x="-957706" y="4338367"/>
              <a:ext cx="4057391" cy="1466457"/>
              <a:chOff x="1495900" y="3902358"/>
              <a:chExt cx="1693755" cy="612172"/>
            </a:xfrm>
          </p:grpSpPr>
          <p:sp>
            <p:nvSpPr>
              <p:cNvPr id="525" name="Google Shape;525;p9"/>
              <p:cNvSpPr/>
              <p:nvPr/>
            </p:nvSpPr>
            <p:spPr>
              <a:xfrm>
                <a:off x="2517721" y="3902358"/>
                <a:ext cx="671934" cy="612172"/>
              </a:xfrm>
              <a:custGeom>
                <a:rect b="b" l="l" r="r" t="t"/>
                <a:pathLst>
                  <a:path extrusionOk="0" h="13214" w="14504">
                    <a:moveTo>
                      <a:pt x="7258" y="1"/>
                    </a:moveTo>
                    <a:cubicBezTo>
                      <a:pt x="5566" y="1"/>
                      <a:pt x="3874" y="647"/>
                      <a:pt x="2582" y="1938"/>
                    </a:cubicBezTo>
                    <a:cubicBezTo>
                      <a:pt x="0" y="4508"/>
                      <a:pt x="0" y="8694"/>
                      <a:pt x="2582" y="11276"/>
                    </a:cubicBezTo>
                    <a:cubicBezTo>
                      <a:pt x="3874" y="12568"/>
                      <a:pt x="5566" y="13214"/>
                      <a:pt x="7258" y="13214"/>
                    </a:cubicBezTo>
                    <a:cubicBezTo>
                      <a:pt x="8950" y="13214"/>
                      <a:pt x="10642" y="12568"/>
                      <a:pt x="11933" y="11276"/>
                    </a:cubicBezTo>
                    <a:cubicBezTo>
                      <a:pt x="14503" y="8694"/>
                      <a:pt x="14503" y="4508"/>
                      <a:pt x="11933" y="1938"/>
                    </a:cubicBezTo>
                    <a:cubicBezTo>
                      <a:pt x="10642" y="647"/>
                      <a:pt x="8950" y="1"/>
                      <a:pt x="7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9"/>
              <p:cNvSpPr/>
              <p:nvPr/>
            </p:nvSpPr>
            <p:spPr>
              <a:xfrm>
                <a:off x="1787353" y="3967172"/>
                <a:ext cx="850017" cy="470687"/>
              </a:xfrm>
              <a:custGeom>
                <a:rect b="b" l="l" r="r" t="t"/>
                <a:pathLst>
                  <a:path extrusionOk="0" h="10160" w="18348">
                    <a:moveTo>
                      <a:pt x="3599" y="1"/>
                    </a:moveTo>
                    <a:lnTo>
                      <a:pt x="1" y="6610"/>
                    </a:lnTo>
                    <a:lnTo>
                      <a:pt x="4627" y="10159"/>
                    </a:lnTo>
                    <a:lnTo>
                      <a:pt x="4908" y="9877"/>
                    </a:lnTo>
                    <a:cubicBezTo>
                      <a:pt x="6763" y="8023"/>
                      <a:pt x="9195" y="7096"/>
                      <a:pt x="11628" y="7096"/>
                    </a:cubicBezTo>
                    <a:cubicBezTo>
                      <a:pt x="14061" y="7096"/>
                      <a:pt x="16493" y="8023"/>
                      <a:pt x="18347" y="9877"/>
                    </a:cubicBezTo>
                    <a:lnTo>
                      <a:pt x="18347" y="539"/>
                    </a:lnTo>
                    <a:cubicBezTo>
                      <a:pt x="16383" y="2497"/>
                      <a:pt x="13813" y="3477"/>
                      <a:pt x="11242" y="3477"/>
                    </a:cubicBezTo>
                    <a:cubicBezTo>
                      <a:pt x="8672" y="3477"/>
                      <a:pt x="6102" y="2497"/>
                      <a:pt x="4138" y="539"/>
                    </a:cubicBezTo>
                    <a:lnTo>
                      <a:pt x="35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9"/>
              <p:cNvSpPr/>
              <p:nvPr/>
            </p:nvSpPr>
            <p:spPr>
              <a:xfrm>
                <a:off x="1495900" y="3902358"/>
                <a:ext cx="671934" cy="612172"/>
              </a:xfrm>
              <a:custGeom>
                <a:rect b="b" l="l" r="r" t="t"/>
                <a:pathLst>
                  <a:path extrusionOk="0" h="13214" w="14504">
                    <a:moveTo>
                      <a:pt x="7257" y="1"/>
                    </a:moveTo>
                    <a:cubicBezTo>
                      <a:pt x="5567" y="1"/>
                      <a:pt x="3874" y="647"/>
                      <a:pt x="2583" y="1938"/>
                    </a:cubicBezTo>
                    <a:cubicBezTo>
                      <a:pt x="1" y="4508"/>
                      <a:pt x="1" y="8694"/>
                      <a:pt x="2583" y="11276"/>
                    </a:cubicBezTo>
                    <a:cubicBezTo>
                      <a:pt x="3874" y="12568"/>
                      <a:pt x="5567" y="13214"/>
                      <a:pt x="7257" y="13214"/>
                    </a:cubicBezTo>
                    <a:cubicBezTo>
                      <a:pt x="8948" y="13214"/>
                      <a:pt x="10637" y="12568"/>
                      <a:pt x="11922" y="11276"/>
                    </a:cubicBezTo>
                    <a:cubicBezTo>
                      <a:pt x="14504" y="8694"/>
                      <a:pt x="14504" y="4508"/>
                      <a:pt x="11922" y="1938"/>
                    </a:cubicBezTo>
                    <a:cubicBezTo>
                      <a:pt x="10637" y="647"/>
                      <a:pt x="8948" y="1"/>
                      <a:pt x="7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9"/>
              <p:cNvSpPr/>
              <p:nvPr/>
            </p:nvSpPr>
            <p:spPr>
              <a:xfrm>
                <a:off x="2048182" y="3967172"/>
                <a:ext cx="850573" cy="470687"/>
              </a:xfrm>
              <a:custGeom>
                <a:rect b="b" l="l" r="r" t="t"/>
                <a:pathLst>
                  <a:path extrusionOk="0" h="10160" w="18360">
                    <a:moveTo>
                      <a:pt x="14749" y="1"/>
                    </a:moveTo>
                    <a:lnTo>
                      <a:pt x="14210" y="539"/>
                    </a:lnTo>
                    <a:cubicBezTo>
                      <a:pt x="12252" y="2497"/>
                      <a:pt x="9682" y="3477"/>
                      <a:pt x="7110" y="3477"/>
                    </a:cubicBezTo>
                    <a:cubicBezTo>
                      <a:pt x="4538" y="3477"/>
                      <a:pt x="1965" y="2497"/>
                      <a:pt x="1" y="539"/>
                    </a:cubicBezTo>
                    <a:lnTo>
                      <a:pt x="1" y="9877"/>
                    </a:lnTo>
                    <a:cubicBezTo>
                      <a:pt x="1861" y="8023"/>
                      <a:pt x="4294" y="7096"/>
                      <a:pt x="6725" y="7096"/>
                    </a:cubicBezTo>
                    <a:cubicBezTo>
                      <a:pt x="9156" y="7096"/>
                      <a:pt x="11585" y="8023"/>
                      <a:pt x="13440" y="9877"/>
                    </a:cubicBezTo>
                    <a:lnTo>
                      <a:pt x="13721" y="10159"/>
                    </a:lnTo>
                    <a:lnTo>
                      <a:pt x="18360" y="6610"/>
                    </a:lnTo>
                    <a:lnTo>
                      <a:pt x="1474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9" name="Google Shape;529;p9"/>
            <p:cNvGrpSpPr/>
            <p:nvPr/>
          </p:nvGrpSpPr>
          <p:grpSpPr>
            <a:xfrm>
              <a:off x="-957706" y="4601944"/>
              <a:ext cx="4057391" cy="1467678"/>
              <a:chOff x="1495900" y="4012389"/>
              <a:chExt cx="1693755" cy="612681"/>
            </a:xfrm>
          </p:grpSpPr>
          <p:sp>
            <p:nvSpPr>
              <p:cNvPr id="530" name="Google Shape;530;p9"/>
              <p:cNvSpPr/>
              <p:nvPr/>
            </p:nvSpPr>
            <p:spPr>
              <a:xfrm>
                <a:off x="1787353" y="4077202"/>
                <a:ext cx="850017" cy="471197"/>
              </a:xfrm>
              <a:custGeom>
                <a:rect b="b" l="l" r="r" t="t"/>
                <a:pathLst>
                  <a:path extrusionOk="0" h="10171" w="18348">
                    <a:moveTo>
                      <a:pt x="3599" y="0"/>
                    </a:moveTo>
                    <a:lnTo>
                      <a:pt x="1" y="6609"/>
                    </a:lnTo>
                    <a:lnTo>
                      <a:pt x="4627" y="10170"/>
                    </a:lnTo>
                    <a:lnTo>
                      <a:pt x="4908" y="9889"/>
                    </a:lnTo>
                    <a:cubicBezTo>
                      <a:pt x="6763" y="8035"/>
                      <a:pt x="9195" y="7108"/>
                      <a:pt x="11628" y="7108"/>
                    </a:cubicBezTo>
                    <a:cubicBezTo>
                      <a:pt x="14061" y="7108"/>
                      <a:pt x="16493" y="8035"/>
                      <a:pt x="18347" y="9889"/>
                    </a:cubicBezTo>
                    <a:lnTo>
                      <a:pt x="18347" y="539"/>
                    </a:lnTo>
                    <a:cubicBezTo>
                      <a:pt x="16383" y="2503"/>
                      <a:pt x="13813" y="3485"/>
                      <a:pt x="11242" y="3485"/>
                    </a:cubicBezTo>
                    <a:cubicBezTo>
                      <a:pt x="8672" y="3485"/>
                      <a:pt x="6102" y="2503"/>
                      <a:pt x="4138" y="539"/>
                    </a:cubicBezTo>
                    <a:lnTo>
                      <a:pt x="35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31" name="Google Shape;531;p9"/>
              <p:cNvGrpSpPr/>
              <p:nvPr/>
            </p:nvGrpSpPr>
            <p:grpSpPr>
              <a:xfrm>
                <a:off x="1495900" y="4012389"/>
                <a:ext cx="1693755" cy="612681"/>
                <a:chOff x="1495900" y="4012389"/>
                <a:chExt cx="1693755" cy="612681"/>
              </a:xfrm>
            </p:grpSpPr>
            <p:sp>
              <p:nvSpPr>
                <p:cNvPr id="532" name="Google Shape;532;p9"/>
                <p:cNvSpPr/>
                <p:nvPr/>
              </p:nvSpPr>
              <p:spPr>
                <a:xfrm>
                  <a:off x="2517721" y="4012389"/>
                  <a:ext cx="671934" cy="612681"/>
                </a:xfrm>
                <a:custGeom>
                  <a:rect b="b" l="l" r="r" t="t"/>
                  <a:pathLst>
                    <a:path extrusionOk="0" h="13225" w="14504">
                      <a:moveTo>
                        <a:pt x="7258" y="0"/>
                      </a:moveTo>
                      <a:cubicBezTo>
                        <a:pt x="5566" y="0"/>
                        <a:pt x="3874" y="646"/>
                        <a:pt x="2582" y="1938"/>
                      </a:cubicBezTo>
                      <a:cubicBezTo>
                        <a:pt x="0" y="4520"/>
                        <a:pt x="0" y="8705"/>
                        <a:pt x="2582" y="11288"/>
                      </a:cubicBezTo>
                      <a:cubicBezTo>
                        <a:pt x="3874" y="12579"/>
                        <a:pt x="5566" y="13225"/>
                        <a:pt x="7258" y="13225"/>
                      </a:cubicBezTo>
                      <a:cubicBezTo>
                        <a:pt x="8950" y="13225"/>
                        <a:pt x="10642" y="12579"/>
                        <a:pt x="11933" y="11288"/>
                      </a:cubicBezTo>
                      <a:cubicBezTo>
                        <a:pt x="14503" y="8705"/>
                        <a:pt x="14503" y="4520"/>
                        <a:pt x="11933" y="1938"/>
                      </a:cubicBezTo>
                      <a:cubicBezTo>
                        <a:pt x="10642" y="646"/>
                        <a:pt x="8950" y="0"/>
                        <a:pt x="725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3" name="Google Shape;533;p9"/>
                <p:cNvSpPr/>
                <p:nvPr/>
              </p:nvSpPr>
              <p:spPr>
                <a:xfrm>
                  <a:off x="1495900" y="4012389"/>
                  <a:ext cx="671934" cy="612681"/>
                </a:xfrm>
                <a:custGeom>
                  <a:rect b="b" l="l" r="r" t="t"/>
                  <a:pathLst>
                    <a:path extrusionOk="0" h="13225" w="14504">
                      <a:moveTo>
                        <a:pt x="7257" y="0"/>
                      </a:moveTo>
                      <a:cubicBezTo>
                        <a:pt x="5567" y="0"/>
                        <a:pt x="3874" y="646"/>
                        <a:pt x="2583" y="1938"/>
                      </a:cubicBezTo>
                      <a:cubicBezTo>
                        <a:pt x="1" y="4520"/>
                        <a:pt x="1" y="8705"/>
                        <a:pt x="2583" y="11288"/>
                      </a:cubicBezTo>
                      <a:cubicBezTo>
                        <a:pt x="3874" y="12579"/>
                        <a:pt x="5567" y="13225"/>
                        <a:pt x="7257" y="13225"/>
                      </a:cubicBezTo>
                      <a:cubicBezTo>
                        <a:pt x="8948" y="13225"/>
                        <a:pt x="10637" y="12579"/>
                        <a:pt x="11922" y="11288"/>
                      </a:cubicBezTo>
                      <a:cubicBezTo>
                        <a:pt x="14504" y="8705"/>
                        <a:pt x="14504" y="4520"/>
                        <a:pt x="11922" y="1938"/>
                      </a:cubicBezTo>
                      <a:cubicBezTo>
                        <a:pt x="10637" y="646"/>
                        <a:pt x="8948" y="0"/>
                        <a:pt x="725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4" name="Google Shape;534;p9"/>
                <p:cNvSpPr/>
                <p:nvPr/>
              </p:nvSpPr>
              <p:spPr>
                <a:xfrm>
                  <a:off x="2048182" y="4077202"/>
                  <a:ext cx="850573" cy="471197"/>
                </a:xfrm>
                <a:custGeom>
                  <a:rect b="b" l="l" r="r" t="t"/>
                  <a:pathLst>
                    <a:path extrusionOk="0" h="10171" w="18360">
                      <a:moveTo>
                        <a:pt x="14749" y="0"/>
                      </a:moveTo>
                      <a:lnTo>
                        <a:pt x="14210" y="539"/>
                      </a:lnTo>
                      <a:cubicBezTo>
                        <a:pt x="12252" y="2503"/>
                        <a:pt x="9682" y="3485"/>
                        <a:pt x="7110" y="3485"/>
                      </a:cubicBezTo>
                      <a:cubicBezTo>
                        <a:pt x="4538" y="3485"/>
                        <a:pt x="1965" y="2503"/>
                        <a:pt x="1" y="539"/>
                      </a:cubicBezTo>
                      <a:lnTo>
                        <a:pt x="1" y="9889"/>
                      </a:lnTo>
                      <a:cubicBezTo>
                        <a:pt x="1861" y="8035"/>
                        <a:pt x="4294" y="7108"/>
                        <a:pt x="6725" y="7108"/>
                      </a:cubicBezTo>
                      <a:cubicBezTo>
                        <a:pt x="9156" y="7108"/>
                        <a:pt x="11585" y="8035"/>
                        <a:pt x="13440" y="9889"/>
                      </a:cubicBezTo>
                      <a:lnTo>
                        <a:pt x="13721" y="10170"/>
                      </a:lnTo>
                      <a:lnTo>
                        <a:pt x="18360" y="6609"/>
                      </a:lnTo>
                      <a:lnTo>
                        <a:pt x="1474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535" name="Google Shape;535;p9"/>
          <p:cNvGrpSpPr/>
          <p:nvPr/>
        </p:nvGrpSpPr>
        <p:grpSpPr>
          <a:xfrm flipH="1" rot="5400000">
            <a:off x="-985662" y="232719"/>
            <a:ext cx="1805449" cy="2078187"/>
            <a:chOff x="5281957" y="3012294"/>
            <a:chExt cx="1805449" cy="2078187"/>
          </a:xfrm>
        </p:grpSpPr>
        <p:sp>
          <p:nvSpPr>
            <p:cNvPr id="536" name="Google Shape;536;p9"/>
            <p:cNvSpPr/>
            <p:nvPr/>
          </p:nvSpPr>
          <p:spPr>
            <a:xfrm>
              <a:off x="6134772" y="3387695"/>
              <a:ext cx="852287" cy="852241"/>
            </a:xfrm>
            <a:custGeom>
              <a:rect b="b" l="l" r="r" t="t"/>
              <a:pathLst>
                <a:path extrusionOk="0" h="18396" w="18397">
                  <a:moveTo>
                    <a:pt x="9192" y="0"/>
                  </a:moveTo>
                  <a:cubicBezTo>
                    <a:pt x="4113" y="0"/>
                    <a:pt x="0" y="4112"/>
                    <a:pt x="0" y="9191"/>
                  </a:cubicBezTo>
                  <a:cubicBezTo>
                    <a:pt x="0" y="14271"/>
                    <a:pt x="4113" y="18395"/>
                    <a:pt x="9192" y="18395"/>
                  </a:cubicBezTo>
                  <a:cubicBezTo>
                    <a:pt x="14284" y="18395"/>
                    <a:pt x="18396" y="14271"/>
                    <a:pt x="18396" y="9191"/>
                  </a:cubicBezTo>
                  <a:cubicBezTo>
                    <a:pt x="18396" y="4112"/>
                    <a:pt x="14284" y="0"/>
                    <a:pt x="9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9"/>
            <p:cNvSpPr/>
            <p:nvPr/>
          </p:nvSpPr>
          <p:spPr>
            <a:xfrm>
              <a:off x="6134772" y="3012294"/>
              <a:ext cx="852287" cy="801234"/>
            </a:xfrm>
            <a:custGeom>
              <a:rect b="b" l="l" r="r" t="t"/>
              <a:pathLst>
                <a:path extrusionOk="0" h="17295" w="18397">
                  <a:moveTo>
                    <a:pt x="9192" y="1"/>
                  </a:moveTo>
                  <a:cubicBezTo>
                    <a:pt x="9192" y="4468"/>
                    <a:pt x="5569" y="8103"/>
                    <a:pt x="1102" y="8103"/>
                  </a:cubicBezTo>
                  <a:lnTo>
                    <a:pt x="0" y="8103"/>
                  </a:lnTo>
                  <a:lnTo>
                    <a:pt x="0" y="17294"/>
                  </a:lnTo>
                  <a:lnTo>
                    <a:pt x="18396" y="17294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9"/>
            <p:cNvSpPr/>
            <p:nvPr/>
          </p:nvSpPr>
          <p:spPr>
            <a:xfrm>
              <a:off x="5708365" y="3762446"/>
              <a:ext cx="852287" cy="852287"/>
            </a:xfrm>
            <a:custGeom>
              <a:rect b="b" l="l" r="r" t="t"/>
              <a:pathLst>
                <a:path extrusionOk="0" h="18397" w="18397">
                  <a:moveTo>
                    <a:pt x="9204" y="1"/>
                  </a:moveTo>
                  <a:cubicBezTo>
                    <a:pt x="4125" y="1"/>
                    <a:pt x="0" y="4126"/>
                    <a:pt x="0" y="9205"/>
                  </a:cubicBezTo>
                  <a:cubicBezTo>
                    <a:pt x="0" y="14285"/>
                    <a:pt x="4125" y="18397"/>
                    <a:pt x="9204" y="18397"/>
                  </a:cubicBezTo>
                  <a:cubicBezTo>
                    <a:pt x="14284" y="18397"/>
                    <a:pt x="18396" y="14285"/>
                    <a:pt x="18396" y="9205"/>
                  </a:cubicBezTo>
                  <a:cubicBezTo>
                    <a:pt x="18396" y="4126"/>
                    <a:pt x="14284" y="1"/>
                    <a:pt x="92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9"/>
            <p:cNvSpPr/>
            <p:nvPr/>
          </p:nvSpPr>
          <p:spPr>
            <a:xfrm>
              <a:off x="5708365" y="3387695"/>
              <a:ext cx="852287" cy="801188"/>
            </a:xfrm>
            <a:custGeom>
              <a:rect b="b" l="l" r="r" t="t"/>
              <a:pathLst>
                <a:path extrusionOk="0" h="17294" w="18397">
                  <a:moveTo>
                    <a:pt x="9204" y="0"/>
                  </a:moveTo>
                  <a:cubicBezTo>
                    <a:pt x="9204" y="4467"/>
                    <a:pt x="5581" y="8090"/>
                    <a:pt x="1102" y="8090"/>
                  </a:cubicBezTo>
                  <a:lnTo>
                    <a:pt x="0" y="8090"/>
                  </a:lnTo>
                  <a:lnTo>
                    <a:pt x="0" y="17294"/>
                  </a:lnTo>
                  <a:lnTo>
                    <a:pt x="18396" y="1729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9"/>
            <p:cNvSpPr/>
            <p:nvPr/>
          </p:nvSpPr>
          <p:spPr>
            <a:xfrm>
              <a:off x="5281957" y="4137290"/>
              <a:ext cx="852843" cy="852843"/>
            </a:xfrm>
            <a:custGeom>
              <a:rect b="b" l="l" r="r" t="t"/>
              <a:pathLst>
                <a:path extrusionOk="0" h="18409" w="18409">
                  <a:moveTo>
                    <a:pt x="9204" y="0"/>
                  </a:moveTo>
                  <a:cubicBezTo>
                    <a:pt x="4125" y="0"/>
                    <a:pt x="0" y="4125"/>
                    <a:pt x="0" y="9204"/>
                  </a:cubicBezTo>
                  <a:cubicBezTo>
                    <a:pt x="0" y="14283"/>
                    <a:pt x="4125" y="18408"/>
                    <a:pt x="9204" y="18408"/>
                  </a:cubicBezTo>
                  <a:cubicBezTo>
                    <a:pt x="14284" y="18408"/>
                    <a:pt x="18408" y="14283"/>
                    <a:pt x="18408" y="9204"/>
                  </a:cubicBezTo>
                  <a:cubicBezTo>
                    <a:pt x="18408" y="4125"/>
                    <a:pt x="14284" y="0"/>
                    <a:pt x="92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5281957" y="3762446"/>
              <a:ext cx="852843" cy="801280"/>
            </a:xfrm>
            <a:custGeom>
              <a:rect b="b" l="l" r="r" t="t"/>
              <a:pathLst>
                <a:path extrusionOk="0" h="17296" w="18409">
                  <a:moveTo>
                    <a:pt x="9204" y="1"/>
                  </a:moveTo>
                  <a:cubicBezTo>
                    <a:pt x="9204" y="319"/>
                    <a:pt x="9192" y="637"/>
                    <a:pt x="9155" y="944"/>
                  </a:cubicBezTo>
                  <a:cubicBezTo>
                    <a:pt x="8690" y="4970"/>
                    <a:pt x="5263" y="8091"/>
                    <a:pt x="1114" y="8091"/>
                  </a:cubicBezTo>
                  <a:lnTo>
                    <a:pt x="0" y="8091"/>
                  </a:lnTo>
                  <a:lnTo>
                    <a:pt x="0" y="17295"/>
                  </a:lnTo>
                  <a:lnTo>
                    <a:pt x="18408" y="17295"/>
                  </a:lnTo>
                  <a:lnTo>
                    <a:pt x="184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2" name="Google Shape;542;p9"/>
            <p:cNvGrpSpPr/>
            <p:nvPr/>
          </p:nvGrpSpPr>
          <p:grpSpPr>
            <a:xfrm>
              <a:off x="5382351" y="3112642"/>
              <a:ext cx="1705056" cy="1977839"/>
              <a:chOff x="5382351" y="3112642"/>
              <a:chExt cx="1705056" cy="1977839"/>
            </a:xfrm>
          </p:grpSpPr>
          <p:sp>
            <p:nvSpPr>
              <p:cNvPr id="543" name="Google Shape;543;p9"/>
              <p:cNvSpPr/>
              <p:nvPr/>
            </p:nvSpPr>
            <p:spPr>
              <a:xfrm>
                <a:off x="6235120" y="3487996"/>
                <a:ext cx="852287" cy="852333"/>
              </a:xfrm>
              <a:custGeom>
                <a:rect b="b" l="l" r="r" t="t"/>
                <a:pathLst>
                  <a:path extrusionOk="0" h="18398" w="18397">
                    <a:moveTo>
                      <a:pt x="9192" y="1"/>
                    </a:moveTo>
                    <a:cubicBezTo>
                      <a:pt x="4113" y="1"/>
                      <a:pt x="1" y="4113"/>
                      <a:pt x="1" y="9193"/>
                    </a:cubicBezTo>
                    <a:cubicBezTo>
                      <a:pt x="1" y="14285"/>
                      <a:pt x="4113" y="18397"/>
                      <a:pt x="9192" y="18397"/>
                    </a:cubicBezTo>
                    <a:cubicBezTo>
                      <a:pt x="14284" y="18397"/>
                      <a:pt x="18396" y="14285"/>
                      <a:pt x="18396" y="9193"/>
                    </a:cubicBezTo>
                    <a:cubicBezTo>
                      <a:pt x="18396" y="4113"/>
                      <a:pt x="14284" y="1"/>
                      <a:pt x="91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9"/>
              <p:cNvSpPr/>
              <p:nvPr/>
            </p:nvSpPr>
            <p:spPr>
              <a:xfrm>
                <a:off x="6235120" y="3112642"/>
                <a:ext cx="852287" cy="801280"/>
              </a:xfrm>
              <a:custGeom>
                <a:rect b="b" l="l" r="r" t="t"/>
                <a:pathLst>
                  <a:path extrusionOk="0" h="17296" w="18397">
                    <a:moveTo>
                      <a:pt x="9205" y="1"/>
                    </a:moveTo>
                    <a:cubicBezTo>
                      <a:pt x="9205" y="4480"/>
                      <a:pt x="5569" y="8103"/>
                      <a:pt x="1102" y="8103"/>
                    </a:cubicBezTo>
                    <a:lnTo>
                      <a:pt x="1" y="8103"/>
                    </a:lnTo>
                    <a:lnTo>
                      <a:pt x="1" y="17295"/>
                    </a:lnTo>
                    <a:lnTo>
                      <a:pt x="18396" y="17295"/>
                    </a:lnTo>
                    <a:lnTo>
                      <a:pt x="183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9"/>
              <p:cNvSpPr/>
              <p:nvPr/>
            </p:nvSpPr>
            <p:spPr>
              <a:xfrm>
                <a:off x="5808712" y="3862840"/>
                <a:ext cx="852287" cy="852843"/>
              </a:xfrm>
              <a:custGeom>
                <a:rect b="b" l="l" r="r" t="t"/>
                <a:pathLst>
                  <a:path extrusionOk="0" h="18409" w="18397">
                    <a:moveTo>
                      <a:pt x="9205" y="1"/>
                    </a:moveTo>
                    <a:cubicBezTo>
                      <a:pt x="4125" y="1"/>
                      <a:pt x="1" y="4125"/>
                      <a:pt x="1" y="9205"/>
                    </a:cubicBezTo>
                    <a:cubicBezTo>
                      <a:pt x="1" y="14283"/>
                      <a:pt x="4125" y="18409"/>
                      <a:pt x="9205" y="18409"/>
                    </a:cubicBezTo>
                    <a:cubicBezTo>
                      <a:pt x="14284" y="18409"/>
                      <a:pt x="18396" y="14283"/>
                      <a:pt x="18396" y="9205"/>
                    </a:cubicBezTo>
                    <a:cubicBezTo>
                      <a:pt x="18396" y="4125"/>
                      <a:pt x="14284" y="1"/>
                      <a:pt x="92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9"/>
              <p:cNvSpPr/>
              <p:nvPr/>
            </p:nvSpPr>
            <p:spPr>
              <a:xfrm>
                <a:off x="5808712" y="3487996"/>
                <a:ext cx="852843" cy="801280"/>
              </a:xfrm>
              <a:custGeom>
                <a:rect b="b" l="l" r="r" t="t"/>
                <a:pathLst>
                  <a:path extrusionOk="0" h="17296" w="18409">
                    <a:moveTo>
                      <a:pt x="9205" y="1"/>
                    </a:moveTo>
                    <a:cubicBezTo>
                      <a:pt x="9205" y="4469"/>
                      <a:pt x="5582" y="8092"/>
                      <a:pt x="1103" y="8092"/>
                    </a:cubicBezTo>
                    <a:lnTo>
                      <a:pt x="1" y="8092"/>
                    </a:lnTo>
                    <a:lnTo>
                      <a:pt x="1" y="17296"/>
                    </a:lnTo>
                    <a:lnTo>
                      <a:pt x="18409" y="17296"/>
                    </a:lnTo>
                    <a:lnTo>
                      <a:pt x="1840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9"/>
              <p:cNvSpPr/>
              <p:nvPr/>
            </p:nvSpPr>
            <p:spPr>
              <a:xfrm>
                <a:off x="5382351" y="4238240"/>
                <a:ext cx="852797" cy="852241"/>
              </a:xfrm>
              <a:custGeom>
                <a:rect b="b" l="l" r="r" t="t"/>
                <a:pathLst>
                  <a:path extrusionOk="0" h="18396" w="18408">
                    <a:moveTo>
                      <a:pt x="9204" y="0"/>
                    </a:moveTo>
                    <a:cubicBezTo>
                      <a:pt x="4124" y="0"/>
                      <a:pt x="0" y="4112"/>
                      <a:pt x="0" y="9191"/>
                    </a:cubicBezTo>
                    <a:cubicBezTo>
                      <a:pt x="0" y="14271"/>
                      <a:pt x="4124" y="18395"/>
                      <a:pt x="9204" y="18395"/>
                    </a:cubicBezTo>
                    <a:cubicBezTo>
                      <a:pt x="14283" y="18395"/>
                      <a:pt x="18408" y="14271"/>
                      <a:pt x="18408" y="9191"/>
                    </a:cubicBezTo>
                    <a:cubicBezTo>
                      <a:pt x="18408" y="4112"/>
                      <a:pt x="14283" y="0"/>
                      <a:pt x="92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9"/>
              <p:cNvSpPr/>
              <p:nvPr/>
            </p:nvSpPr>
            <p:spPr>
              <a:xfrm>
                <a:off x="5382351" y="3862840"/>
                <a:ext cx="852797" cy="801234"/>
              </a:xfrm>
              <a:custGeom>
                <a:rect b="b" l="l" r="r" t="t"/>
                <a:pathLst>
                  <a:path extrusionOk="0" h="17295" w="18408">
                    <a:moveTo>
                      <a:pt x="9204" y="1"/>
                    </a:moveTo>
                    <a:cubicBezTo>
                      <a:pt x="9204" y="319"/>
                      <a:pt x="9191" y="637"/>
                      <a:pt x="9155" y="943"/>
                    </a:cubicBezTo>
                    <a:cubicBezTo>
                      <a:pt x="8690" y="4970"/>
                      <a:pt x="5263" y="8103"/>
                      <a:pt x="1113" y="8103"/>
                    </a:cubicBezTo>
                    <a:lnTo>
                      <a:pt x="0" y="8103"/>
                    </a:lnTo>
                    <a:lnTo>
                      <a:pt x="0" y="17294"/>
                    </a:lnTo>
                    <a:lnTo>
                      <a:pt x="18408" y="17294"/>
                    </a:lnTo>
                    <a:lnTo>
                      <a:pt x="1840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49" name="Google Shape;549;p9"/>
          <p:cNvSpPr/>
          <p:nvPr>
            <p:ph idx="2" type="pic"/>
          </p:nvPr>
        </p:nvSpPr>
        <p:spPr>
          <a:xfrm>
            <a:off x="720000" y="1304025"/>
            <a:ext cx="3023100" cy="30231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10"/>
          <p:cNvSpPr txBox="1"/>
          <p:nvPr>
            <p:ph idx="1" type="body"/>
          </p:nvPr>
        </p:nvSpPr>
        <p:spPr>
          <a:xfrm>
            <a:off x="846925" y="3642750"/>
            <a:ext cx="7577100" cy="786300"/>
          </a:xfrm>
          <a:prstGeom prst="rect">
            <a:avLst/>
          </a:prstGeom>
          <a:solidFill>
            <a:schemeClr val="lt2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600">
                <a:solidFill>
                  <a:schemeClr val="lt1"/>
                </a:solidFill>
                <a:latin typeface="Spline Sans Mono"/>
                <a:ea typeface="Spline Sans Mono"/>
                <a:cs typeface="Spline Sans Mono"/>
                <a:sym typeface="Spline Sans Mono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9448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line Sans Mono"/>
              <a:buNone/>
              <a:defRPr b="1" sz="2800">
                <a:solidFill>
                  <a:schemeClr val="dk1"/>
                </a:solidFill>
                <a:latin typeface="Spline Sans Mono"/>
                <a:ea typeface="Spline Sans Mono"/>
                <a:cs typeface="Spline Sans Mono"/>
                <a:sym typeface="Spline San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line Sans Mono"/>
              <a:buNone/>
              <a:defRPr b="1" sz="2800">
                <a:solidFill>
                  <a:schemeClr val="dk1"/>
                </a:solidFill>
                <a:latin typeface="Spline Sans Mono"/>
                <a:ea typeface="Spline Sans Mono"/>
                <a:cs typeface="Spline Sans Mono"/>
                <a:sym typeface="Spline Sans Mon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line Sans Mono"/>
              <a:buNone/>
              <a:defRPr b="1" sz="2800">
                <a:solidFill>
                  <a:schemeClr val="dk1"/>
                </a:solidFill>
                <a:latin typeface="Spline Sans Mono"/>
                <a:ea typeface="Spline Sans Mono"/>
                <a:cs typeface="Spline Sans Mono"/>
                <a:sym typeface="Spline Sans Mon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line Sans Mono"/>
              <a:buNone/>
              <a:defRPr b="1" sz="2800">
                <a:solidFill>
                  <a:schemeClr val="dk1"/>
                </a:solidFill>
                <a:latin typeface="Spline Sans Mono"/>
                <a:ea typeface="Spline Sans Mono"/>
                <a:cs typeface="Spline Sans Mono"/>
                <a:sym typeface="Spline Sans Mon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line Sans Mono"/>
              <a:buNone/>
              <a:defRPr b="1" sz="2800">
                <a:solidFill>
                  <a:schemeClr val="dk1"/>
                </a:solidFill>
                <a:latin typeface="Spline Sans Mono"/>
                <a:ea typeface="Spline Sans Mono"/>
                <a:cs typeface="Spline Sans Mono"/>
                <a:sym typeface="Spline Sans Mon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line Sans Mono"/>
              <a:buNone/>
              <a:defRPr b="1" sz="2800">
                <a:solidFill>
                  <a:schemeClr val="dk1"/>
                </a:solidFill>
                <a:latin typeface="Spline Sans Mono"/>
                <a:ea typeface="Spline Sans Mono"/>
                <a:cs typeface="Spline Sans Mono"/>
                <a:sym typeface="Spline Sans Mon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line Sans Mono"/>
              <a:buNone/>
              <a:defRPr b="1" sz="2800">
                <a:solidFill>
                  <a:schemeClr val="dk1"/>
                </a:solidFill>
                <a:latin typeface="Spline Sans Mono"/>
                <a:ea typeface="Spline Sans Mono"/>
                <a:cs typeface="Spline Sans Mono"/>
                <a:sym typeface="Spline Sans Mon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line Sans Mono"/>
              <a:buNone/>
              <a:defRPr b="1" sz="2800">
                <a:solidFill>
                  <a:schemeClr val="dk1"/>
                </a:solidFill>
                <a:latin typeface="Spline Sans Mono"/>
                <a:ea typeface="Spline Sans Mono"/>
                <a:cs typeface="Spline Sans Mono"/>
                <a:sym typeface="Spline Sans Mon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line Sans Mono"/>
              <a:buNone/>
              <a:defRPr b="1" sz="2800">
                <a:solidFill>
                  <a:schemeClr val="dk1"/>
                </a:solidFill>
                <a:latin typeface="Spline Sans Mono"/>
                <a:ea typeface="Spline Sans Mono"/>
                <a:cs typeface="Spline Sans Mono"/>
                <a:sym typeface="Spline Sans Mon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●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indent="-3302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○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indent="-3302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■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indent="-3302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●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indent="-3302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○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indent="-3302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■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indent="-3302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●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indent="-3302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○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indent="-3302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■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TYH-00/Simple-Speaking-Assessment.gi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9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Google Shape;1670;p28"/>
          <p:cNvSpPr/>
          <p:nvPr/>
        </p:nvSpPr>
        <p:spPr>
          <a:xfrm>
            <a:off x="1553100" y="3297350"/>
            <a:ext cx="5919300" cy="435300"/>
          </a:xfrm>
          <a:prstGeom prst="roundRect">
            <a:avLst>
              <a:gd fmla="val 4225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1" name="Google Shape;1671;p28"/>
          <p:cNvSpPr txBox="1"/>
          <p:nvPr>
            <p:ph type="ctrTitle"/>
          </p:nvPr>
        </p:nvSpPr>
        <p:spPr>
          <a:xfrm>
            <a:off x="1361175" y="2271551"/>
            <a:ext cx="6421500" cy="92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自動化口語作業批改</a:t>
            </a:r>
            <a:endParaRPr/>
          </a:p>
        </p:txBody>
      </p:sp>
      <p:sp>
        <p:nvSpPr>
          <p:cNvPr id="1672" name="Google Shape;1672;p28"/>
          <p:cNvSpPr txBox="1"/>
          <p:nvPr>
            <p:ph idx="1" type="subTitle"/>
          </p:nvPr>
        </p:nvSpPr>
        <p:spPr>
          <a:xfrm>
            <a:off x="1671600" y="3189975"/>
            <a:ext cx="5919300" cy="4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C108133218 </a:t>
            </a:r>
            <a:r>
              <a:rPr lang="en"/>
              <a:t>黃</a:t>
            </a:r>
            <a:r>
              <a:rPr lang="en"/>
              <a:t>綵緣 應用英語系  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73" name="Google Shape;1673;p28"/>
          <p:cNvGrpSpPr/>
          <p:nvPr/>
        </p:nvGrpSpPr>
        <p:grpSpPr>
          <a:xfrm>
            <a:off x="6817871" y="3381320"/>
            <a:ext cx="2783358" cy="1853552"/>
            <a:chOff x="1225238" y="2453699"/>
            <a:chExt cx="782568" cy="521144"/>
          </a:xfrm>
        </p:grpSpPr>
        <p:sp>
          <p:nvSpPr>
            <p:cNvPr id="1674" name="Google Shape;1674;p28"/>
            <p:cNvSpPr/>
            <p:nvPr/>
          </p:nvSpPr>
          <p:spPr>
            <a:xfrm>
              <a:off x="1242797" y="2455969"/>
              <a:ext cx="613005" cy="266522"/>
            </a:xfrm>
            <a:custGeom>
              <a:rect b="b" l="l" r="r" t="t"/>
              <a:pathLst>
                <a:path extrusionOk="0" h="5753" w="13232">
                  <a:moveTo>
                    <a:pt x="601" y="0"/>
                  </a:moveTo>
                  <a:cubicBezTo>
                    <a:pt x="270" y="0"/>
                    <a:pt x="1" y="270"/>
                    <a:pt x="1" y="612"/>
                  </a:cubicBezTo>
                  <a:lnTo>
                    <a:pt x="1" y="5154"/>
                  </a:lnTo>
                  <a:cubicBezTo>
                    <a:pt x="1" y="5484"/>
                    <a:pt x="270" y="5753"/>
                    <a:pt x="601" y="5753"/>
                  </a:cubicBezTo>
                  <a:lnTo>
                    <a:pt x="12620" y="5753"/>
                  </a:lnTo>
                  <a:cubicBezTo>
                    <a:pt x="12950" y="5753"/>
                    <a:pt x="13232" y="5484"/>
                    <a:pt x="13232" y="5154"/>
                  </a:cubicBezTo>
                  <a:lnTo>
                    <a:pt x="13232" y="612"/>
                  </a:lnTo>
                  <a:cubicBezTo>
                    <a:pt x="13232" y="270"/>
                    <a:pt x="12950" y="0"/>
                    <a:pt x="126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28"/>
            <p:cNvSpPr/>
            <p:nvPr/>
          </p:nvSpPr>
          <p:spPr>
            <a:xfrm>
              <a:off x="1240526" y="2453699"/>
              <a:ext cx="616990" cy="271062"/>
            </a:xfrm>
            <a:custGeom>
              <a:rect b="b" l="l" r="r" t="t"/>
              <a:pathLst>
                <a:path extrusionOk="0" h="5851" w="13318">
                  <a:moveTo>
                    <a:pt x="12669" y="98"/>
                  </a:moveTo>
                  <a:cubicBezTo>
                    <a:pt x="12974" y="98"/>
                    <a:pt x="13232" y="343"/>
                    <a:pt x="13232" y="661"/>
                  </a:cubicBezTo>
                  <a:lnTo>
                    <a:pt x="13232" y="5203"/>
                  </a:lnTo>
                  <a:cubicBezTo>
                    <a:pt x="13232" y="5508"/>
                    <a:pt x="12974" y="5766"/>
                    <a:pt x="12669" y="5766"/>
                  </a:cubicBezTo>
                  <a:lnTo>
                    <a:pt x="650" y="5766"/>
                  </a:lnTo>
                  <a:cubicBezTo>
                    <a:pt x="344" y="5766"/>
                    <a:pt x="87" y="5508"/>
                    <a:pt x="87" y="5203"/>
                  </a:cubicBezTo>
                  <a:lnTo>
                    <a:pt x="87" y="661"/>
                  </a:lnTo>
                  <a:cubicBezTo>
                    <a:pt x="87" y="343"/>
                    <a:pt x="344" y="98"/>
                    <a:pt x="650" y="98"/>
                  </a:cubicBezTo>
                  <a:close/>
                  <a:moveTo>
                    <a:pt x="650" y="0"/>
                  </a:moveTo>
                  <a:cubicBezTo>
                    <a:pt x="295" y="0"/>
                    <a:pt x="1" y="294"/>
                    <a:pt x="1" y="661"/>
                  </a:cubicBezTo>
                  <a:lnTo>
                    <a:pt x="1" y="5203"/>
                  </a:lnTo>
                  <a:cubicBezTo>
                    <a:pt x="1" y="5557"/>
                    <a:pt x="295" y="5851"/>
                    <a:pt x="650" y="5851"/>
                  </a:cubicBezTo>
                  <a:lnTo>
                    <a:pt x="12669" y="5851"/>
                  </a:lnTo>
                  <a:cubicBezTo>
                    <a:pt x="13036" y="5851"/>
                    <a:pt x="13317" y="5557"/>
                    <a:pt x="13317" y="5203"/>
                  </a:cubicBezTo>
                  <a:lnTo>
                    <a:pt x="13317" y="661"/>
                  </a:lnTo>
                  <a:cubicBezTo>
                    <a:pt x="13317" y="294"/>
                    <a:pt x="13036" y="0"/>
                    <a:pt x="12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28"/>
            <p:cNvSpPr/>
            <p:nvPr/>
          </p:nvSpPr>
          <p:spPr>
            <a:xfrm>
              <a:off x="1242797" y="2455969"/>
              <a:ext cx="613005" cy="56195"/>
            </a:xfrm>
            <a:custGeom>
              <a:rect b="b" l="l" r="r" t="t"/>
              <a:pathLst>
                <a:path extrusionOk="0" h="1213" w="13232">
                  <a:moveTo>
                    <a:pt x="601" y="0"/>
                  </a:moveTo>
                  <a:cubicBezTo>
                    <a:pt x="270" y="0"/>
                    <a:pt x="1" y="270"/>
                    <a:pt x="1" y="612"/>
                  </a:cubicBezTo>
                  <a:lnTo>
                    <a:pt x="1" y="1213"/>
                  </a:lnTo>
                  <a:lnTo>
                    <a:pt x="13232" y="1213"/>
                  </a:lnTo>
                  <a:lnTo>
                    <a:pt x="13232" y="612"/>
                  </a:lnTo>
                  <a:cubicBezTo>
                    <a:pt x="13232" y="270"/>
                    <a:pt x="12950" y="0"/>
                    <a:pt x="126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28"/>
            <p:cNvSpPr/>
            <p:nvPr/>
          </p:nvSpPr>
          <p:spPr>
            <a:xfrm>
              <a:off x="1240526" y="2453699"/>
              <a:ext cx="616990" cy="60133"/>
            </a:xfrm>
            <a:custGeom>
              <a:rect b="b" l="l" r="r" t="t"/>
              <a:pathLst>
                <a:path extrusionOk="0" h="1298" w="13318">
                  <a:moveTo>
                    <a:pt x="12669" y="98"/>
                  </a:moveTo>
                  <a:cubicBezTo>
                    <a:pt x="12974" y="98"/>
                    <a:pt x="13232" y="343"/>
                    <a:pt x="13232" y="661"/>
                  </a:cubicBezTo>
                  <a:lnTo>
                    <a:pt x="13232" y="1213"/>
                  </a:lnTo>
                  <a:lnTo>
                    <a:pt x="87" y="1213"/>
                  </a:lnTo>
                  <a:lnTo>
                    <a:pt x="87" y="661"/>
                  </a:lnTo>
                  <a:cubicBezTo>
                    <a:pt x="87" y="343"/>
                    <a:pt x="344" y="98"/>
                    <a:pt x="650" y="98"/>
                  </a:cubicBezTo>
                  <a:close/>
                  <a:moveTo>
                    <a:pt x="650" y="0"/>
                  </a:moveTo>
                  <a:cubicBezTo>
                    <a:pt x="295" y="0"/>
                    <a:pt x="1" y="294"/>
                    <a:pt x="1" y="661"/>
                  </a:cubicBezTo>
                  <a:lnTo>
                    <a:pt x="1" y="1298"/>
                  </a:lnTo>
                  <a:lnTo>
                    <a:pt x="13317" y="1298"/>
                  </a:lnTo>
                  <a:lnTo>
                    <a:pt x="13317" y="661"/>
                  </a:lnTo>
                  <a:cubicBezTo>
                    <a:pt x="13317" y="294"/>
                    <a:pt x="13036" y="0"/>
                    <a:pt x="12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28"/>
            <p:cNvSpPr/>
            <p:nvPr/>
          </p:nvSpPr>
          <p:spPr>
            <a:xfrm>
              <a:off x="1286484" y="2491132"/>
              <a:ext cx="612959" cy="266522"/>
            </a:xfrm>
            <a:custGeom>
              <a:rect b="b" l="l" r="r" t="t"/>
              <a:pathLst>
                <a:path extrusionOk="0" h="5753" w="13231">
                  <a:moveTo>
                    <a:pt x="613" y="0"/>
                  </a:moveTo>
                  <a:cubicBezTo>
                    <a:pt x="282" y="0"/>
                    <a:pt x="1" y="270"/>
                    <a:pt x="1" y="600"/>
                  </a:cubicBezTo>
                  <a:lnTo>
                    <a:pt x="1" y="5154"/>
                  </a:lnTo>
                  <a:cubicBezTo>
                    <a:pt x="1" y="5483"/>
                    <a:pt x="282" y="5753"/>
                    <a:pt x="613" y="5753"/>
                  </a:cubicBezTo>
                  <a:lnTo>
                    <a:pt x="12632" y="5753"/>
                  </a:lnTo>
                  <a:cubicBezTo>
                    <a:pt x="12962" y="5753"/>
                    <a:pt x="13231" y="5483"/>
                    <a:pt x="13231" y="5154"/>
                  </a:cubicBezTo>
                  <a:lnTo>
                    <a:pt x="13231" y="600"/>
                  </a:lnTo>
                  <a:cubicBezTo>
                    <a:pt x="13231" y="270"/>
                    <a:pt x="12962" y="0"/>
                    <a:pt x="12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28"/>
            <p:cNvSpPr/>
            <p:nvPr/>
          </p:nvSpPr>
          <p:spPr>
            <a:xfrm>
              <a:off x="1284770" y="2488862"/>
              <a:ext cx="616943" cy="271062"/>
            </a:xfrm>
            <a:custGeom>
              <a:rect b="b" l="l" r="r" t="t"/>
              <a:pathLst>
                <a:path extrusionOk="0" h="5851" w="13317">
                  <a:moveTo>
                    <a:pt x="12669" y="86"/>
                  </a:moveTo>
                  <a:cubicBezTo>
                    <a:pt x="12974" y="86"/>
                    <a:pt x="13232" y="343"/>
                    <a:pt x="13232" y="649"/>
                  </a:cubicBezTo>
                  <a:lnTo>
                    <a:pt x="13232" y="5203"/>
                  </a:lnTo>
                  <a:cubicBezTo>
                    <a:pt x="13232" y="5508"/>
                    <a:pt x="12974" y="5753"/>
                    <a:pt x="12669" y="5753"/>
                  </a:cubicBezTo>
                  <a:lnTo>
                    <a:pt x="650" y="5753"/>
                  </a:lnTo>
                  <a:cubicBezTo>
                    <a:pt x="343" y="5753"/>
                    <a:pt x="87" y="5508"/>
                    <a:pt x="87" y="5203"/>
                  </a:cubicBezTo>
                  <a:lnTo>
                    <a:pt x="87" y="649"/>
                  </a:lnTo>
                  <a:cubicBezTo>
                    <a:pt x="87" y="343"/>
                    <a:pt x="343" y="86"/>
                    <a:pt x="650" y="86"/>
                  </a:cubicBezTo>
                  <a:close/>
                  <a:moveTo>
                    <a:pt x="650" y="0"/>
                  </a:moveTo>
                  <a:cubicBezTo>
                    <a:pt x="294" y="0"/>
                    <a:pt x="0" y="294"/>
                    <a:pt x="0" y="649"/>
                  </a:cubicBezTo>
                  <a:lnTo>
                    <a:pt x="0" y="5203"/>
                  </a:lnTo>
                  <a:cubicBezTo>
                    <a:pt x="0" y="5557"/>
                    <a:pt x="294" y="5851"/>
                    <a:pt x="650" y="5851"/>
                  </a:cubicBezTo>
                  <a:lnTo>
                    <a:pt x="12669" y="5851"/>
                  </a:lnTo>
                  <a:cubicBezTo>
                    <a:pt x="13023" y="5851"/>
                    <a:pt x="13317" y="5557"/>
                    <a:pt x="13317" y="5203"/>
                  </a:cubicBezTo>
                  <a:lnTo>
                    <a:pt x="13317" y="649"/>
                  </a:lnTo>
                  <a:cubicBezTo>
                    <a:pt x="13317" y="294"/>
                    <a:pt x="13023" y="0"/>
                    <a:pt x="12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28"/>
            <p:cNvSpPr/>
            <p:nvPr/>
          </p:nvSpPr>
          <p:spPr>
            <a:xfrm>
              <a:off x="1286484" y="2491132"/>
              <a:ext cx="612959" cy="55593"/>
            </a:xfrm>
            <a:custGeom>
              <a:rect b="b" l="l" r="r" t="t"/>
              <a:pathLst>
                <a:path extrusionOk="0" h="1200" w="13231">
                  <a:moveTo>
                    <a:pt x="613" y="0"/>
                  </a:moveTo>
                  <a:cubicBezTo>
                    <a:pt x="282" y="0"/>
                    <a:pt x="1" y="270"/>
                    <a:pt x="1" y="600"/>
                  </a:cubicBezTo>
                  <a:lnTo>
                    <a:pt x="1" y="1200"/>
                  </a:lnTo>
                  <a:lnTo>
                    <a:pt x="13231" y="1200"/>
                  </a:lnTo>
                  <a:lnTo>
                    <a:pt x="13231" y="600"/>
                  </a:lnTo>
                  <a:cubicBezTo>
                    <a:pt x="13231" y="270"/>
                    <a:pt x="12962" y="0"/>
                    <a:pt x="126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28"/>
            <p:cNvSpPr/>
            <p:nvPr/>
          </p:nvSpPr>
          <p:spPr>
            <a:xfrm>
              <a:off x="1284770" y="2488862"/>
              <a:ext cx="616943" cy="60133"/>
            </a:xfrm>
            <a:custGeom>
              <a:rect b="b" l="l" r="r" t="t"/>
              <a:pathLst>
                <a:path extrusionOk="0" h="1298" w="13317">
                  <a:moveTo>
                    <a:pt x="12669" y="86"/>
                  </a:moveTo>
                  <a:cubicBezTo>
                    <a:pt x="12974" y="86"/>
                    <a:pt x="13232" y="343"/>
                    <a:pt x="13232" y="649"/>
                  </a:cubicBezTo>
                  <a:lnTo>
                    <a:pt x="13232" y="1212"/>
                  </a:lnTo>
                  <a:lnTo>
                    <a:pt x="87" y="1212"/>
                  </a:lnTo>
                  <a:lnTo>
                    <a:pt x="87" y="649"/>
                  </a:lnTo>
                  <a:cubicBezTo>
                    <a:pt x="87" y="343"/>
                    <a:pt x="343" y="86"/>
                    <a:pt x="650" y="86"/>
                  </a:cubicBezTo>
                  <a:close/>
                  <a:moveTo>
                    <a:pt x="650" y="0"/>
                  </a:moveTo>
                  <a:cubicBezTo>
                    <a:pt x="294" y="0"/>
                    <a:pt x="0" y="294"/>
                    <a:pt x="0" y="649"/>
                  </a:cubicBezTo>
                  <a:lnTo>
                    <a:pt x="0" y="1298"/>
                  </a:lnTo>
                  <a:lnTo>
                    <a:pt x="13317" y="1298"/>
                  </a:lnTo>
                  <a:lnTo>
                    <a:pt x="13317" y="649"/>
                  </a:lnTo>
                  <a:cubicBezTo>
                    <a:pt x="13317" y="294"/>
                    <a:pt x="13023" y="0"/>
                    <a:pt x="12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28"/>
            <p:cNvSpPr/>
            <p:nvPr/>
          </p:nvSpPr>
          <p:spPr>
            <a:xfrm>
              <a:off x="1336936" y="2535932"/>
              <a:ext cx="613005" cy="266568"/>
            </a:xfrm>
            <a:custGeom>
              <a:rect b="b" l="l" r="r" t="t"/>
              <a:pathLst>
                <a:path extrusionOk="0" h="5754" w="13232">
                  <a:moveTo>
                    <a:pt x="612" y="1"/>
                  </a:moveTo>
                  <a:cubicBezTo>
                    <a:pt x="270" y="1"/>
                    <a:pt x="0" y="270"/>
                    <a:pt x="0" y="600"/>
                  </a:cubicBezTo>
                  <a:lnTo>
                    <a:pt x="0" y="5141"/>
                  </a:lnTo>
                  <a:cubicBezTo>
                    <a:pt x="0" y="5484"/>
                    <a:pt x="270" y="5753"/>
                    <a:pt x="612" y="5753"/>
                  </a:cubicBezTo>
                  <a:lnTo>
                    <a:pt x="12631" y="5753"/>
                  </a:lnTo>
                  <a:cubicBezTo>
                    <a:pt x="12962" y="5753"/>
                    <a:pt x="13232" y="5484"/>
                    <a:pt x="13232" y="5141"/>
                  </a:cubicBezTo>
                  <a:lnTo>
                    <a:pt x="13232" y="600"/>
                  </a:lnTo>
                  <a:cubicBezTo>
                    <a:pt x="13232" y="270"/>
                    <a:pt x="12962" y="1"/>
                    <a:pt x="126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28"/>
            <p:cNvSpPr/>
            <p:nvPr/>
          </p:nvSpPr>
          <p:spPr>
            <a:xfrm>
              <a:off x="1334666" y="2533662"/>
              <a:ext cx="617546" cy="271109"/>
            </a:xfrm>
            <a:custGeom>
              <a:rect b="b" l="l" r="r" t="t"/>
              <a:pathLst>
                <a:path extrusionOk="0" h="5852" w="13330">
                  <a:moveTo>
                    <a:pt x="12680" y="86"/>
                  </a:moveTo>
                  <a:cubicBezTo>
                    <a:pt x="12987" y="86"/>
                    <a:pt x="13232" y="343"/>
                    <a:pt x="13232" y="649"/>
                  </a:cubicBezTo>
                  <a:lnTo>
                    <a:pt x="13232" y="5190"/>
                  </a:lnTo>
                  <a:cubicBezTo>
                    <a:pt x="13232" y="5508"/>
                    <a:pt x="12987" y="5753"/>
                    <a:pt x="12680" y="5753"/>
                  </a:cubicBezTo>
                  <a:lnTo>
                    <a:pt x="661" y="5753"/>
                  </a:lnTo>
                  <a:cubicBezTo>
                    <a:pt x="343" y="5753"/>
                    <a:pt x="98" y="5508"/>
                    <a:pt x="98" y="5190"/>
                  </a:cubicBezTo>
                  <a:lnTo>
                    <a:pt x="98" y="649"/>
                  </a:lnTo>
                  <a:cubicBezTo>
                    <a:pt x="98" y="343"/>
                    <a:pt x="343" y="86"/>
                    <a:pt x="661" y="86"/>
                  </a:cubicBezTo>
                  <a:close/>
                  <a:moveTo>
                    <a:pt x="661" y="1"/>
                  </a:moveTo>
                  <a:cubicBezTo>
                    <a:pt x="294" y="1"/>
                    <a:pt x="1" y="294"/>
                    <a:pt x="1" y="649"/>
                  </a:cubicBezTo>
                  <a:lnTo>
                    <a:pt x="1" y="5190"/>
                  </a:lnTo>
                  <a:cubicBezTo>
                    <a:pt x="1" y="5557"/>
                    <a:pt x="294" y="5851"/>
                    <a:pt x="661" y="5851"/>
                  </a:cubicBezTo>
                  <a:lnTo>
                    <a:pt x="12680" y="5851"/>
                  </a:lnTo>
                  <a:cubicBezTo>
                    <a:pt x="13036" y="5851"/>
                    <a:pt x="13330" y="5557"/>
                    <a:pt x="13330" y="5190"/>
                  </a:cubicBezTo>
                  <a:lnTo>
                    <a:pt x="13330" y="649"/>
                  </a:lnTo>
                  <a:cubicBezTo>
                    <a:pt x="13330" y="294"/>
                    <a:pt x="13036" y="1"/>
                    <a:pt x="12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28"/>
            <p:cNvSpPr/>
            <p:nvPr/>
          </p:nvSpPr>
          <p:spPr>
            <a:xfrm>
              <a:off x="1336936" y="2535932"/>
              <a:ext cx="613005" cy="55639"/>
            </a:xfrm>
            <a:custGeom>
              <a:rect b="b" l="l" r="r" t="t"/>
              <a:pathLst>
                <a:path extrusionOk="0" h="1201" w="13232">
                  <a:moveTo>
                    <a:pt x="612" y="1"/>
                  </a:moveTo>
                  <a:cubicBezTo>
                    <a:pt x="270" y="1"/>
                    <a:pt x="0" y="270"/>
                    <a:pt x="0" y="600"/>
                  </a:cubicBezTo>
                  <a:lnTo>
                    <a:pt x="0" y="1200"/>
                  </a:lnTo>
                  <a:lnTo>
                    <a:pt x="13232" y="1200"/>
                  </a:lnTo>
                  <a:lnTo>
                    <a:pt x="13232" y="600"/>
                  </a:lnTo>
                  <a:cubicBezTo>
                    <a:pt x="13232" y="270"/>
                    <a:pt x="12962" y="1"/>
                    <a:pt x="126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28"/>
            <p:cNvSpPr/>
            <p:nvPr/>
          </p:nvSpPr>
          <p:spPr>
            <a:xfrm>
              <a:off x="1334666" y="2533662"/>
              <a:ext cx="617546" cy="60179"/>
            </a:xfrm>
            <a:custGeom>
              <a:rect b="b" l="l" r="r" t="t"/>
              <a:pathLst>
                <a:path extrusionOk="0" h="1299" w="13330">
                  <a:moveTo>
                    <a:pt x="12680" y="86"/>
                  </a:moveTo>
                  <a:cubicBezTo>
                    <a:pt x="12987" y="86"/>
                    <a:pt x="13232" y="343"/>
                    <a:pt x="13232" y="649"/>
                  </a:cubicBezTo>
                  <a:lnTo>
                    <a:pt x="13232" y="1212"/>
                  </a:lnTo>
                  <a:lnTo>
                    <a:pt x="98" y="1212"/>
                  </a:lnTo>
                  <a:lnTo>
                    <a:pt x="98" y="649"/>
                  </a:lnTo>
                  <a:cubicBezTo>
                    <a:pt x="98" y="343"/>
                    <a:pt x="343" y="86"/>
                    <a:pt x="661" y="86"/>
                  </a:cubicBezTo>
                  <a:close/>
                  <a:moveTo>
                    <a:pt x="661" y="1"/>
                  </a:moveTo>
                  <a:cubicBezTo>
                    <a:pt x="294" y="1"/>
                    <a:pt x="1" y="294"/>
                    <a:pt x="1" y="649"/>
                  </a:cubicBezTo>
                  <a:lnTo>
                    <a:pt x="1" y="1298"/>
                  </a:lnTo>
                  <a:lnTo>
                    <a:pt x="13330" y="1298"/>
                  </a:lnTo>
                  <a:lnTo>
                    <a:pt x="13330" y="649"/>
                  </a:lnTo>
                  <a:cubicBezTo>
                    <a:pt x="13330" y="294"/>
                    <a:pt x="13036" y="1"/>
                    <a:pt x="12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28"/>
            <p:cNvSpPr/>
            <p:nvPr/>
          </p:nvSpPr>
          <p:spPr>
            <a:xfrm>
              <a:off x="1392484" y="2583001"/>
              <a:ext cx="613052" cy="267124"/>
            </a:xfrm>
            <a:custGeom>
              <a:rect b="b" l="l" r="r" t="t"/>
              <a:pathLst>
                <a:path extrusionOk="0" h="5766" w="13233">
                  <a:moveTo>
                    <a:pt x="601" y="0"/>
                  </a:moveTo>
                  <a:cubicBezTo>
                    <a:pt x="270" y="0"/>
                    <a:pt x="1" y="269"/>
                    <a:pt x="1" y="612"/>
                  </a:cubicBezTo>
                  <a:lnTo>
                    <a:pt x="1" y="5153"/>
                  </a:lnTo>
                  <a:cubicBezTo>
                    <a:pt x="1" y="5496"/>
                    <a:pt x="270" y="5765"/>
                    <a:pt x="601" y="5765"/>
                  </a:cubicBezTo>
                  <a:lnTo>
                    <a:pt x="12620" y="5765"/>
                  </a:lnTo>
                  <a:cubicBezTo>
                    <a:pt x="12963" y="5765"/>
                    <a:pt x="13232" y="5496"/>
                    <a:pt x="13232" y="5153"/>
                  </a:cubicBezTo>
                  <a:lnTo>
                    <a:pt x="13232" y="612"/>
                  </a:lnTo>
                  <a:cubicBezTo>
                    <a:pt x="13232" y="269"/>
                    <a:pt x="12963" y="0"/>
                    <a:pt x="126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28"/>
            <p:cNvSpPr/>
            <p:nvPr/>
          </p:nvSpPr>
          <p:spPr>
            <a:xfrm>
              <a:off x="1390214" y="2581287"/>
              <a:ext cx="617592" cy="270506"/>
            </a:xfrm>
            <a:custGeom>
              <a:rect b="b" l="l" r="r" t="t"/>
              <a:pathLst>
                <a:path extrusionOk="0" h="5839" w="13331">
                  <a:moveTo>
                    <a:pt x="12669" y="86"/>
                  </a:moveTo>
                  <a:cubicBezTo>
                    <a:pt x="12987" y="86"/>
                    <a:pt x="13232" y="344"/>
                    <a:pt x="13232" y="649"/>
                  </a:cubicBezTo>
                  <a:lnTo>
                    <a:pt x="13232" y="5190"/>
                  </a:lnTo>
                  <a:cubicBezTo>
                    <a:pt x="13232" y="5496"/>
                    <a:pt x="12987" y="5753"/>
                    <a:pt x="12669" y="5753"/>
                  </a:cubicBezTo>
                  <a:lnTo>
                    <a:pt x="650" y="5753"/>
                  </a:lnTo>
                  <a:cubicBezTo>
                    <a:pt x="344" y="5753"/>
                    <a:pt x="99" y="5496"/>
                    <a:pt x="99" y="5190"/>
                  </a:cubicBezTo>
                  <a:lnTo>
                    <a:pt x="99" y="649"/>
                  </a:lnTo>
                  <a:cubicBezTo>
                    <a:pt x="99" y="344"/>
                    <a:pt x="344" y="86"/>
                    <a:pt x="650" y="86"/>
                  </a:cubicBezTo>
                  <a:close/>
                  <a:moveTo>
                    <a:pt x="650" y="1"/>
                  </a:moveTo>
                  <a:cubicBezTo>
                    <a:pt x="295" y="1"/>
                    <a:pt x="1" y="282"/>
                    <a:pt x="1" y="649"/>
                  </a:cubicBezTo>
                  <a:lnTo>
                    <a:pt x="1" y="5190"/>
                  </a:lnTo>
                  <a:cubicBezTo>
                    <a:pt x="1" y="5557"/>
                    <a:pt x="295" y="5838"/>
                    <a:pt x="650" y="5838"/>
                  </a:cubicBezTo>
                  <a:lnTo>
                    <a:pt x="12669" y="5838"/>
                  </a:lnTo>
                  <a:cubicBezTo>
                    <a:pt x="13036" y="5838"/>
                    <a:pt x="13330" y="5557"/>
                    <a:pt x="13330" y="5190"/>
                  </a:cubicBezTo>
                  <a:lnTo>
                    <a:pt x="13330" y="649"/>
                  </a:lnTo>
                  <a:cubicBezTo>
                    <a:pt x="13330" y="282"/>
                    <a:pt x="13036" y="1"/>
                    <a:pt x="12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28"/>
            <p:cNvSpPr/>
            <p:nvPr/>
          </p:nvSpPr>
          <p:spPr>
            <a:xfrm>
              <a:off x="1392484" y="2583001"/>
              <a:ext cx="613052" cy="56195"/>
            </a:xfrm>
            <a:custGeom>
              <a:rect b="b" l="l" r="r" t="t"/>
              <a:pathLst>
                <a:path extrusionOk="0" h="1213" w="13233">
                  <a:moveTo>
                    <a:pt x="601" y="0"/>
                  </a:moveTo>
                  <a:cubicBezTo>
                    <a:pt x="270" y="0"/>
                    <a:pt x="1" y="269"/>
                    <a:pt x="1" y="612"/>
                  </a:cubicBezTo>
                  <a:lnTo>
                    <a:pt x="1" y="1212"/>
                  </a:lnTo>
                  <a:lnTo>
                    <a:pt x="13232" y="1212"/>
                  </a:lnTo>
                  <a:lnTo>
                    <a:pt x="13232" y="612"/>
                  </a:lnTo>
                  <a:cubicBezTo>
                    <a:pt x="13232" y="269"/>
                    <a:pt x="12963" y="0"/>
                    <a:pt x="12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28"/>
            <p:cNvSpPr/>
            <p:nvPr/>
          </p:nvSpPr>
          <p:spPr>
            <a:xfrm>
              <a:off x="1390214" y="2581287"/>
              <a:ext cx="617592" cy="60179"/>
            </a:xfrm>
            <a:custGeom>
              <a:rect b="b" l="l" r="r" t="t"/>
              <a:pathLst>
                <a:path extrusionOk="0" h="1299" w="13331">
                  <a:moveTo>
                    <a:pt x="12669" y="86"/>
                  </a:moveTo>
                  <a:cubicBezTo>
                    <a:pt x="12987" y="86"/>
                    <a:pt x="13232" y="344"/>
                    <a:pt x="13232" y="649"/>
                  </a:cubicBezTo>
                  <a:lnTo>
                    <a:pt x="13232" y="1200"/>
                  </a:lnTo>
                  <a:lnTo>
                    <a:pt x="99" y="1200"/>
                  </a:lnTo>
                  <a:lnTo>
                    <a:pt x="99" y="649"/>
                  </a:lnTo>
                  <a:cubicBezTo>
                    <a:pt x="99" y="344"/>
                    <a:pt x="344" y="86"/>
                    <a:pt x="650" y="86"/>
                  </a:cubicBezTo>
                  <a:close/>
                  <a:moveTo>
                    <a:pt x="650" y="1"/>
                  </a:moveTo>
                  <a:cubicBezTo>
                    <a:pt x="295" y="1"/>
                    <a:pt x="1" y="282"/>
                    <a:pt x="1" y="649"/>
                  </a:cubicBezTo>
                  <a:lnTo>
                    <a:pt x="1" y="1298"/>
                  </a:lnTo>
                  <a:lnTo>
                    <a:pt x="13330" y="1298"/>
                  </a:lnTo>
                  <a:lnTo>
                    <a:pt x="13330" y="649"/>
                  </a:lnTo>
                  <a:cubicBezTo>
                    <a:pt x="13330" y="282"/>
                    <a:pt x="13036" y="1"/>
                    <a:pt x="12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28"/>
            <p:cNvSpPr/>
            <p:nvPr/>
          </p:nvSpPr>
          <p:spPr>
            <a:xfrm>
              <a:off x="1325030" y="2621547"/>
              <a:ext cx="613005" cy="267124"/>
            </a:xfrm>
            <a:custGeom>
              <a:rect b="b" l="l" r="r" t="t"/>
              <a:pathLst>
                <a:path extrusionOk="0" h="5766" w="13232">
                  <a:moveTo>
                    <a:pt x="613" y="0"/>
                  </a:moveTo>
                  <a:cubicBezTo>
                    <a:pt x="270" y="0"/>
                    <a:pt x="1" y="270"/>
                    <a:pt x="1" y="612"/>
                  </a:cubicBezTo>
                  <a:lnTo>
                    <a:pt x="1" y="5154"/>
                  </a:lnTo>
                  <a:cubicBezTo>
                    <a:pt x="1" y="5484"/>
                    <a:pt x="270" y="5766"/>
                    <a:pt x="613" y="5766"/>
                  </a:cubicBezTo>
                  <a:lnTo>
                    <a:pt x="12619" y="5766"/>
                  </a:lnTo>
                  <a:cubicBezTo>
                    <a:pt x="12962" y="5766"/>
                    <a:pt x="13231" y="5484"/>
                    <a:pt x="13231" y="5154"/>
                  </a:cubicBezTo>
                  <a:lnTo>
                    <a:pt x="13231" y="612"/>
                  </a:lnTo>
                  <a:cubicBezTo>
                    <a:pt x="13231" y="270"/>
                    <a:pt x="12962" y="0"/>
                    <a:pt x="126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28"/>
            <p:cNvSpPr/>
            <p:nvPr/>
          </p:nvSpPr>
          <p:spPr>
            <a:xfrm>
              <a:off x="1322760" y="2619277"/>
              <a:ext cx="617546" cy="271062"/>
            </a:xfrm>
            <a:custGeom>
              <a:rect b="b" l="l" r="r" t="t"/>
              <a:pathLst>
                <a:path extrusionOk="0" h="5851" w="13330">
                  <a:moveTo>
                    <a:pt x="12668" y="98"/>
                  </a:moveTo>
                  <a:cubicBezTo>
                    <a:pt x="12986" y="98"/>
                    <a:pt x="13231" y="343"/>
                    <a:pt x="13231" y="661"/>
                  </a:cubicBezTo>
                  <a:lnTo>
                    <a:pt x="13231" y="5203"/>
                  </a:lnTo>
                  <a:cubicBezTo>
                    <a:pt x="13231" y="5508"/>
                    <a:pt x="12986" y="5766"/>
                    <a:pt x="12668" y="5766"/>
                  </a:cubicBezTo>
                  <a:lnTo>
                    <a:pt x="662" y="5766"/>
                  </a:lnTo>
                  <a:cubicBezTo>
                    <a:pt x="344" y="5766"/>
                    <a:pt x="99" y="5508"/>
                    <a:pt x="99" y="5203"/>
                  </a:cubicBezTo>
                  <a:lnTo>
                    <a:pt x="99" y="661"/>
                  </a:lnTo>
                  <a:cubicBezTo>
                    <a:pt x="99" y="343"/>
                    <a:pt x="344" y="98"/>
                    <a:pt x="662" y="98"/>
                  </a:cubicBezTo>
                  <a:close/>
                  <a:moveTo>
                    <a:pt x="662" y="0"/>
                  </a:moveTo>
                  <a:cubicBezTo>
                    <a:pt x="295" y="0"/>
                    <a:pt x="1" y="294"/>
                    <a:pt x="1" y="661"/>
                  </a:cubicBezTo>
                  <a:lnTo>
                    <a:pt x="1" y="5203"/>
                  </a:lnTo>
                  <a:cubicBezTo>
                    <a:pt x="1" y="5557"/>
                    <a:pt x="295" y="5851"/>
                    <a:pt x="662" y="5851"/>
                  </a:cubicBezTo>
                  <a:lnTo>
                    <a:pt x="12668" y="5851"/>
                  </a:lnTo>
                  <a:cubicBezTo>
                    <a:pt x="13035" y="5851"/>
                    <a:pt x="13329" y="5557"/>
                    <a:pt x="13329" y="5203"/>
                  </a:cubicBezTo>
                  <a:lnTo>
                    <a:pt x="13329" y="661"/>
                  </a:lnTo>
                  <a:cubicBezTo>
                    <a:pt x="13329" y="294"/>
                    <a:pt x="13035" y="0"/>
                    <a:pt x="12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28"/>
            <p:cNvSpPr/>
            <p:nvPr/>
          </p:nvSpPr>
          <p:spPr>
            <a:xfrm>
              <a:off x="1325030" y="2621547"/>
              <a:ext cx="613005" cy="56195"/>
            </a:xfrm>
            <a:custGeom>
              <a:rect b="b" l="l" r="r" t="t"/>
              <a:pathLst>
                <a:path extrusionOk="0" h="1213" w="13232">
                  <a:moveTo>
                    <a:pt x="613" y="0"/>
                  </a:moveTo>
                  <a:cubicBezTo>
                    <a:pt x="270" y="0"/>
                    <a:pt x="1" y="270"/>
                    <a:pt x="1" y="612"/>
                  </a:cubicBezTo>
                  <a:lnTo>
                    <a:pt x="1" y="1212"/>
                  </a:lnTo>
                  <a:lnTo>
                    <a:pt x="13231" y="1212"/>
                  </a:lnTo>
                  <a:lnTo>
                    <a:pt x="13231" y="612"/>
                  </a:lnTo>
                  <a:cubicBezTo>
                    <a:pt x="13231" y="270"/>
                    <a:pt x="12962" y="0"/>
                    <a:pt x="126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28"/>
            <p:cNvSpPr/>
            <p:nvPr/>
          </p:nvSpPr>
          <p:spPr>
            <a:xfrm>
              <a:off x="1322760" y="2619277"/>
              <a:ext cx="617546" cy="60735"/>
            </a:xfrm>
            <a:custGeom>
              <a:rect b="b" l="l" r="r" t="t"/>
              <a:pathLst>
                <a:path extrusionOk="0" h="1311" w="13330">
                  <a:moveTo>
                    <a:pt x="12668" y="98"/>
                  </a:moveTo>
                  <a:cubicBezTo>
                    <a:pt x="12986" y="98"/>
                    <a:pt x="13231" y="343"/>
                    <a:pt x="13231" y="661"/>
                  </a:cubicBezTo>
                  <a:lnTo>
                    <a:pt x="13231" y="1213"/>
                  </a:lnTo>
                  <a:lnTo>
                    <a:pt x="99" y="1213"/>
                  </a:lnTo>
                  <a:lnTo>
                    <a:pt x="99" y="661"/>
                  </a:lnTo>
                  <a:cubicBezTo>
                    <a:pt x="99" y="343"/>
                    <a:pt x="344" y="98"/>
                    <a:pt x="662" y="98"/>
                  </a:cubicBezTo>
                  <a:close/>
                  <a:moveTo>
                    <a:pt x="662" y="0"/>
                  </a:moveTo>
                  <a:cubicBezTo>
                    <a:pt x="295" y="0"/>
                    <a:pt x="1" y="294"/>
                    <a:pt x="1" y="661"/>
                  </a:cubicBezTo>
                  <a:lnTo>
                    <a:pt x="1" y="1310"/>
                  </a:lnTo>
                  <a:lnTo>
                    <a:pt x="13329" y="1310"/>
                  </a:lnTo>
                  <a:lnTo>
                    <a:pt x="13329" y="661"/>
                  </a:lnTo>
                  <a:cubicBezTo>
                    <a:pt x="13329" y="294"/>
                    <a:pt x="13035" y="0"/>
                    <a:pt x="12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28"/>
            <p:cNvSpPr/>
            <p:nvPr/>
          </p:nvSpPr>
          <p:spPr>
            <a:xfrm>
              <a:off x="1277404" y="2658424"/>
              <a:ext cx="613005" cy="267078"/>
            </a:xfrm>
            <a:custGeom>
              <a:rect b="b" l="l" r="r" t="t"/>
              <a:pathLst>
                <a:path extrusionOk="0" h="5765" w="13232">
                  <a:moveTo>
                    <a:pt x="600" y="0"/>
                  </a:moveTo>
                  <a:cubicBezTo>
                    <a:pt x="270" y="0"/>
                    <a:pt x="1" y="270"/>
                    <a:pt x="1" y="612"/>
                  </a:cubicBezTo>
                  <a:lnTo>
                    <a:pt x="1" y="5153"/>
                  </a:lnTo>
                  <a:cubicBezTo>
                    <a:pt x="1" y="5484"/>
                    <a:pt x="270" y="5765"/>
                    <a:pt x="600" y="5765"/>
                  </a:cubicBezTo>
                  <a:lnTo>
                    <a:pt x="12619" y="5765"/>
                  </a:lnTo>
                  <a:cubicBezTo>
                    <a:pt x="12950" y="5765"/>
                    <a:pt x="13231" y="5484"/>
                    <a:pt x="13231" y="5153"/>
                  </a:cubicBezTo>
                  <a:lnTo>
                    <a:pt x="13231" y="612"/>
                  </a:lnTo>
                  <a:cubicBezTo>
                    <a:pt x="13231" y="270"/>
                    <a:pt x="12950" y="0"/>
                    <a:pt x="126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28"/>
            <p:cNvSpPr/>
            <p:nvPr/>
          </p:nvSpPr>
          <p:spPr>
            <a:xfrm>
              <a:off x="1275134" y="2656154"/>
              <a:ext cx="616990" cy="271062"/>
            </a:xfrm>
            <a:custGeom>
              <a:rect b="b" l="l" r="r" t="t"/>
              <a:pathLst>
                <a:path extrusionOk="0" h="5851" w="13318">
                  <a:moveTo>
                    <a:pt x="12668" y="98"/>
                  </a:moveTo>
                  <a:cubicBezTo>
                    <a:pt x="12975" y="98"/>
                    <a:pt x="13231" y="343"/>
                    <a:pt x="13231" y="661"/>
                  </a:cubicBezTo>
                  <a:lnTo>
                    <a:pt x="13231" y="5202"/>
                  </a:lnTo>
                  <a:cubicBezTo>
                    <a:pt x="13231" y="5508"/>
                    <a:pt x="12975" y="5765"/>
                    <a:pt x="12668" y="5765"/>
                  </a:cubicBezTo>
                  <a:lnTo>
                    <a:pt x="649" y="5765"/>
                  </a:lnTo>
                  <a:cubicBezTo>
                    <a:pt x="344" y="5765"/>
                    <a:pt x="86" y="5508"/>
                    <a:pt x="86" y="5202"/>
                  </a:cubicBezTo>
                  <a:lnTo>
                    <a:pt x="86" y="661"/>
                  </a:lnTo>
                  <a:cubicBezTo>
                    <a:pt x="86" y="343"/>
                    <a:pt x="344" y="98"/>
                    <a:pt x="649" y="98"/>
                  </a:cubicBezTo>
                  <a:close/>
                  <a:moveTo>
                    <a:pt x="649" y="0"/>
                  </a:moveTo>
                  <a:cubicBezTo>
                    <a:pt x="295" y="0"/>
                    <a:pt x="1" y="294"/>
                    <a:pt x="1" y="661"/>
                  </a:cubicBezTo>
                  <a:lnTo>
                    <a:pt x="1" y="5202"/>
                  </a:lnTo>
                  <a:cubicBezTo>
                    <a:pt x="1" y="5557"/>
                    <a:pt x="295" y="5851"/>
                    <a:pt x="649" y="5851"/>
                  </a:cubicBezTo>
                  <a:lnTo>
                    <a:pt x="12668" y="5851"/>
                  </a:lnTo>
                  <a:cubicBezTo>
                    <a:pt x="13024" y="5851"/>
                    <a:pt x="13317" y="5557"/>
                    <a:pt x="13317" y="5202"/>
                  </a:cubicBezTo>
                  <a:lnTo>
                    <a:pt x="13317" y="661"/>
                  </a:lnTo>
                  <a:cubicBezTo>
                    <a:pt x="13317" y="294"/>
                    <a:pt x="13024" y="0"/>
                    <a:pt x="12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28"/>
            <p:cNvSpPr/>
            <p:nvPr/>
          </p:nvSpPr>
          <p:spPr>
            <a:xfrm>
              <a:off x="1277404" y="2658424"/>
              <a:ext cx="613005" cy="56149"/>
            </a:xfrm>
            <a:custGeom>
              <a:rect b="b" l="l" r="r" t="t"/>
              <a:pathLst>
                <a:path extrusionOk="0" h="1212" w="13232">
                  <a:moveTo>
                    <a:pt x="600" y="0"/>
                  </a:moveTo>
                  <a:cubicBezTo>
                    <a:pt x="270" y="0"/>
                    <a:pt x="1" y="270"/>
                    <a:pt x="1" y="612"/>
                  </a:cubicBezTo>
                  <a:lnTo>
                    <a:pt x="1" y="1212"/>
                  </a:lnTo>
                  <a:lnTo>
                    <a:pt x="13231" y="1212"/>
                  </a:lnTo>
                  <a:lnTo>
                    <a:pt x="13231" y="612"/>
                  </a:lnTo>
                  <a:cubicBezTo>
                    <a:pt x="13231" y="270"/>
                    <a:pt x="12950" y="0"/>
                    <a:pt x="126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28"/>
            <p:cNvSpPr/>
            <p:nvPr/>
          </p:nvSpPr>
          <p:spPr>
            <a:xfrm>
              <a:off x="1275134" y="2656154"/>
              <a:ext cx="616990" cy="60133"/>
            </a:xfrm>
            <a:custGeom>
              <a:rect b="b" l="l" r="r" t="t"/>
              <a:pathLst>
                <a:path extrusionOk="0" h="1298" w="13318">
                  <a:moveTo>
                    <a:pt x="12668" y="98"/>
                  </a:moveTo>
                  <a:cubicBezTo>
                    <a:pt x="12975" y="98"/>
                    <a:pt x="13231" y="343"/>
                    <a:pt x="13231" y="661"/>
                  </a:cubicBezTo>
                  <a:lnTo>
                    <a:pt x="13231" y="1212"/>
                  </a:lnTo>
                  <a:lnTo>
                    <a:pt x="86" y="1212"/>
                  </a:lnTo>
                  <a:lnTo>
                    <a:pt x="86" y="661"/>
                  </a:lnTo>
                  <a:cubicBezTo>
                    <a:pt x="86" y="343"/>
                    <a:pt x="344" y="98"/>
                    <a:pt x="649" y="98"/>
                  </a:cubicBezTo>
                  <a:close/>
                  <a:moveTo>
                    <a:pt x="649" y="0"/>
                  </a:moveTo>
                  <a:cubicBezTo>
                    <a:pt x="295" y="0"/>
                    <a:pt x="1" y="294"/>
                    <a:pt x="1" y="661"/>
                  </a:cubicBezTo>
                  <a:lnTo>
                    <a:pt x="1" y="1298"/>
                  </a:lnTo>
                  <a:lnTo>
                    <a:pt x="13317" y="1298"/>
                  </a:lnTo>
                  <a:lnTo>
                    <a:pt x="13317" y="661"/>
                  </a:lnTo>
                  <a:cubicBezTo>
                    <a:pt x="13317" y="294"/>
                    <a:pt x="13024" y="0"/>
                    <a:pt x="12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28"/>
            <p:cNvSpPr/>
            <p:nvPr/>
          </p:nvSpPr>
          <p:spPr>
            <a:xfrm>
              <a:off x="1227508" y="2705448"/>
              <a:ext cx="612959" cy="267124"/>
            </a:xfrm>
            <a:custGeom>
              <a:rect b="b" l="l" r="r" t="t"/>
              <a:pathLst>
                <a:path extrusionOk="0" h="5766" w="13231">
                  <a:moveTo>
                    <a:pt x="613" y="1"/>
                  </a:moveTo>
                  <a:cubicBezTo>
                    <a:pt x="270" y="1"/>
                    <a:pt x="1" y="283"/>
                    <a:pt x="1" y="613"/>
                  </a:cubicBezTo>
                  <a:lnTo>
                    <a:pt x="1" y="5154"/>
                  </a:lnTo>
                  <a:cubicBezTo>
                    <a:pt x="1" y="5497"/>
                    <a:pt x="270" y="5766"/>
                    <a:pt x="613" y="5766"/>
                  </a:cubicBezTo>
                  <a:lnTo>
                    <a:pt x="12619" y="5766"/>
                  </a:lnTo>
                  <a:cubicBezTo>
                    <a:pt x="12962" y="5766"/>
                    <a:pt x="13231" y="5497"/>
                    <a:pt x="13231" y="5154"/>
                  </a:cubicBezTo>
                  <a:lnTo>
                    <a:pt x="13231" y="613"/>
                  </a:lnTo>
                  <a:cubicBezTo>
                    <a:pt x="13231" y="283"/>
                    <a:pt x="12962" y="1"/>
                    <a:pt x="126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28"/>
            <p:cNvSpPr/>
            <p:nvPr/>
          </p:nvSpPr>
          <p:spPr>
            <a:xfrm>
              <a:off x="1225238" y="2703780"/>
              <a:ext cx="617499" cy="271062"/>
            </a:xfrm>
            <a:custGeom>
              <a:rect b="b" l="l" r="r" t="t"/>
              <a:pathLst>
                <a:path extrusionOk="0" h="5851" w="13329">
                  <a:moveTo>
                    <a:pt x="12668" y="86"/>
                  </a:moveTo>
                  <a:cubicBezTo>
                    <a:pt x="12986" y="86"/>
                    <a:pt x="13231" y="343"/>
                    <a:pt x="13231" y="649"/>
                  </a:cubicBezTo>
                  <a:lnTo>
                    <a:pt x="13231" y="5190"/>
                  </a:lnTo>
                  <a:cubicBezTo>
                    <a:pt x="13231" y="5508"/>
                    <a:pt x="12986" y="5753"/>
                    <a:pt x="12668" y="5753"/>
                  </a:cubicBezTo>
                  <a:lnTo>
                    <a:pt x="662" y="5753"/>
                  </a:lnTo>
                  <a:cubicBezTo>
                    <a:pt x="344" y="5753"/>
                    <a:pt x="99" y="5508"/>
                    <a:pt x="99" y="5190"/>
                  </a:cubicBezTo>
                  <a:lnTo>
                    <a:pt x="99" y="649"/>
                  </a:lnTo>
                  <a:cubicBezTo>
                    <a:pt x="99" y="343"/>
                    <a:pt x="344" y="86"/>
                    <a:pt x="662" y="86"/>
                  </a:cubicBezTo>
                  <a:close/>
                  <a:moveTo>
                    <a:pt x="662" y="0"/>
                  </a:moveTo>
                  <a:cubicBezTo>
                    <a:pt x="295" y="0"/>
                    <a:pt x="1" y="282"/>
                    <a:pt x="1" y="649"/>
                  </a:cubicBezTo>
                  <a:lnTo>
                    <a:pt x="1" y="5190"/>
                  </a:lnTo>
                  <a:cubicBezTo>
                    <a:pt x="1" y="5557"/>
                    <a:pt x="295" y="5851"/>
                    <a:pt x="662" y="5851"/>
                  </a:cubicBezTo>
                  <a:lnTo>
                    <a:pt x="12668" y="5851"/>
                  </a:lnTo>
                  <a:cubicBezTo>
                    <a:pt x="13035" y="5851"/>
                    <a:pt x="13329" y="5557"/>
                    <a:pt x="13329" y="5190"/>
                  </a:cubicBezTo>
                  <a:lnTo>
                    <a:pt x="13329" y="649"/>
                  </a:lnTo>
                  <a:cubicBezTo>
                    <a:pt x="13329" y="282"/>
                    <a:pt x="13035" y="0"/>
                    <a:pt x="12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28"/>
            <p:cNvSpPr/>
            <p:nvPr/>
          </p:nvSpPr>
          <p:spPr>
            <a:xfrm>
              <a:off x="1227508" y="2705448"/>
              <a:ext cx="612959" cy="56195"/>
            </a:xfrm>
            <a:custGeom>
              <a:rect b="b" l="l" r="r" t="t"/>
              <a:pathLst>
                <a:path extrusionOk="0" h="1213" w="13231">
                  <a:moveTo>
                    <a:pt x="613" y="1"/>
                  </a:moveTo>
                  <a:cubicBezTo>
                    <a:pt x="270" y="1"/>
                    <a:pt x="1" y="283"/>
                    <a:pt x="1" y="613"/>
                  </a:cubicBezTo>
                  <a:lnTo>
                    <a:pt x="1" y="1213"/>
                  </a:lnTo>
                  <a:lnTo>
                    <a:pt x="13231" y="1213"/>
                  </a:lnTo>
                  <a:lnTo>
                    <a:pt x="13231" y="613"/>
                  </a:lnTo>
                  <a:cubicBezTo>
                    <a:pt x="13231" y="283"/>
                    <a:pt x="12962" y="1"/>
                    <a:pt x="126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28"/>
            <p:cNvSpPr/>
            <p:nvPr/>
          </p:nvSpPr>
          <p:spPr>
            <a:xfrm>
              <a:off x="1225238" y="2703780"/>
              <a:ext cx="617499" cy="60133"/>
            </a:xfrm>
            <a:custGeom>
              <a:rect b="b" l="l" r="r" t="t"/>
              <a:pathLst>
                <a:path extrusionOk="0" h="1298" w="13329">
                  <a:moveTo>
                    <a:pt x="12668" y="86"/>
                  </a:moveTo>
                  <a:cubicBezTo>
                    <a:pt x="12986" y="86"/>
                    <a:pt x="13231" y="343"/>
                    <a:pt x="13231" y="649"/>
                  </a:cubicBezTo>
                  <a:lnTo>
                    <a:pt x="13231" y="1200"/>
                  </a:lnTo>
                  <a:lnTo>
                    <a:pt x="99" y="1200"/>
                  </a:lnTo>
                  <a:lnTo>
                    <a:pt x="99" y="649"/>
                  </a:lnTo>
                  <a:cubicBezTo>
                    <a:pt x="99" y="343"/>
                    <a:pt x="344" y="86"/>
                    <a:pt x="662" y="86"/>
                  </a:cubicBezTo>
                  <a:close/>
                  <a:moveTo>
                    <a:pt x="662" y="0"/>
                  </a:moveTo>
                  <a:cubicBezTo>
                    <a:pt x="295" y="0"/>
                    <a:pt x="1" y="282"/>
                    <a:pt x="1" y="649"/>
                  </a:cubicBezTo>
                  <a:lnTo>
                    <a:pt x="1" y="1298"/>
                  </a:lnTo>
                  <a:lnTo>
                    <a:pt x="13329" y="1298"/>
                  </a:lnTo>
                  <a:lnTo>
                    <a:pt x="13329" y="649"/>
                  </a:lnTo>
                  <a:cubicBezTo>
                    <a:pt x="13329" y="282"/>
                    <a:pt x="13035" y="0"/>
                    <a:pt x="12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2" name="Google Shape;1702;p28"/>
          <p:cNvGrpSpPr/>
          <p:nvPr/>
        </p:nvGrpSpPr>
        <p:grpSpPr>
          <a:xfrm flipH="1">
            <a:off x="47573" y="427600"/>
            <a:ext cx="2431487" cy="1234408"/>
            <a:chOff x="3631386" y="1946825"/>
            <a:chExt cx="739436" cy="375394"/>
          </a:xfrm>
        </p:grpSpPr>
        <p:sp>
          <p:nvSpPr>
            <p:cNvPr id="1703" name="Google Shape;1703;p28"/>
            <p:cNvSpPr/>
            <p:nvPr/>
          </p:nvSpPr>
          <p:spPr>
            <a:xfrm>
              <a:off x="3755500" y="1949095"/>
              <a:ext cx="613052" cy="266522"/>
            </a:xfrm>
            <a:custGeom>
              <a:rect b="b" l="l" r="r" t="t"/>
              <a:pathLst>
                <a:path extrusionOk="0" h="5753" w="13233">
                  <a:moveTo>
                    <a:pt x="613" y="0"/>
                  </a:moveTo>
                  <a:cubicBezTo>
                    <a:pt x="283" y="0"/>
                    <a:pt x="1" y="270"/>
                    <a:pt x="1" y="612"/>
                  </a:cubicBezTo>
                  <a:lnTo>
                    <a:pt x="1" y="5154"/>
                  </a:lnTo>
                  <a:cubicBezTo>
                    <a:pt x="1" y="5484"/>
                    <a:pt x="283" y="5753"/>
                    <a:pt x="613" y="5753"/>
                  </a:cubicBezTo>
                  <a:lnTo>
                    <a:pt x="12632" y="5753"/>
                  </a:lnTo>
                  <a:cubicBezTo>
                    <a:pt x="12963" y="5753"/>
                    <a:pt x="13232" y="5484"/>
                    <a:pt x="13232" y="5154"/>
                  </a:cubicBezTo>
                  <a:lnTo>
                    <a:pt x="13232" y="612"/>
                  </a:lnTo>
                  <a:cubicBezTo>
                    <a:pt x="13232" y="270"/>
                    <a:pt x="12963" y="0"/>
                    <a:pt x="12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28"/>
            <p:cNvSpPr/>
            <p:nvPr/>
          </p:nvSpPr>
          <p:spPr>
            <a:xfrm>
              <a:off x="3753832" y="1946825"/>
              <a:ext cx="616990" cy="271062"/>
            </a:xfrm>
            <a:custGeom>
              <a:rect b="b" l="l" r="r" t="t"/>
              <a:pathLst>
                <a:path extrusionOk="0" h="5851" w="13318">
                  <a:moveTo>
                    <a:pt x="12668" y="98"/>
                  </a:moveTo>
                  <a:cubicBezTo>
                    <a:pt x="12974" y="98"/>
                    <a:pt x="13231" y="343"/>
                    <a:pt x="13231" y="661"/>
                  </a:cubicBezTo>
                  <a:lnTo>
                    <a:pt x="13231" y="5203"/>
                  </a:lnTo>
                  <a:cubicBezTo>
                    <a:pt x="13231" y="5508"/>
                    <a:pt x="12974" y="5766"/>
                    <a:pt x="12668" y="5766"/>
                  </a:cubicBezTo>
                  <a:lnTo>
                    <a:pt x="649" y="5766"/>
                  </a:lnTo>
                  <a:cubicBezTo>
                    <a:pt x="343" y="5766"/>
                    <a:pt x="86" y="5508"/>
                    <a:pt x="86" y="5203"/>
                  </a:cubicBezTo>
                  <a:lnTo>
                    <a:pt x="86" y="661"/>
                  </a:lnTo>
                  <a:cubicBezTo>
                    <a:pt x="86" y="343"/>
                    <a:pt x="343" y="98"/>
                    <a:pt x="649" y="98"/>
                  </a:cubicBezTo>
                  <a:close/>
                  <a:moveTo>
                    <a:pt x="649" y="0"/>
                  </a:moveTo>
                  <a:cubicBezTo>
                    <a:pt x="282" y="0"/>
                    <a:pt x="1" y="294"/>
                    <a:pt x="1" y="661"/>
                  </a:cubicBezTo>
                  <a:lnTo>
                    <a:pt x="1" y="5203"/>
                  </a:lnTo>
                  <a:cubicBezTo>
                    <a:pt x="1" y="5557"/>
                    <a:pt x="282" y="5851"/>
                    <a:pt x="649" y="5851"/>
                  </a:cubicBezTo>
                  <a:lnTo>
                    <a:pt x="12668" y="5851"/>
                  </a:lnTo>
                  <a:cubicBezTo>
                    <a:pt x="13023" y="5851"/>
                    <a:pt x="13317" y="5557"/>
                    <a:pt x="13317" y="5203"/>
                  </a:cubicBezTo>
                  <a:lnTo>
                    <a:pt x="13317" y="661"/>
                  </a:lnTo>
                  <a:cubicBezTo>
                    <a:pt x="13317" y="294"/>
                    <a:pt x="13023" y="0"/>
                    <a:pt x="12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28"/>
            <p:cNvSpPr/>
            <p:nvPr/>
          </p:nvSpPr>
          <p:spPr>
            <a:xfrm>
              <a:off x="3755500" y="1949095"/>
              <a:ext cx="613052" cy="56195"/>
            </a:xfrm>
            <a:custGeom>
              <a:rect b="b" l="l" r="r" t="t"/>
              <a:pathLst>
                <a:path extrusionOk="0" h="1213" w="13233">
                  <a:moveTo>
                    <a:pt x="613" y="0"/>
                  </a:moveTo>
                  <a:cubicBezTo>
                    <a:pt x="283" y="0"/>
                    <a:pt x="1" y="270"/>
                    <a:pt x="1" y="612"/>
                  </a:cubicBezTo>
                  <a:lnTo>
                    <a:pt x="1" y="1213"/>
                  </a:lnTo>
                  <a:lnTo>
                    <a:pt x="13232" y="1213"/>
                  </a:lnTo>
                  <a:lnTo>
                    <a:pt x="13232" y="612"/>
                  </a:lnTo>
                  <a:cubicBezTo>
                    <a:pt x="13232" y="270"/>
                    <a:pt x="12963" y="0"/>
                    <a:pt x="126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28"/>
            <p:cNvSpPr/>
            <p:nvPr/>
          </p:nvSpPr>
          <p:spPr>
            <a:xfrm>
              <a:off x="3753832" y="1946825"/>
              <a:ext cx="616990" cy="60133"/>
            </a:xfrm>
            <a:custGeom>
              <a:rect b="b" l="l" r="r" t="t"/>
              <a:pathLst>
                <a:path extrusionOk="0" h="1298" w="13318">
                  <a:moveTo>
                    <a:pt x="12668" y="98"/>
                  </a:moveTo>
                  <a:cubicBezTo>
                    <a:pt x="12974" y="98"/>
                    <a:pt x="13231" y="343"/>
                    <a:pt x="13231" y="661"/>
                  </a:cubicBezTo>
                  <a:lnTo>
                    <a:pt x="13231" y="1213"/>
                  </a:lnTo>
                  <a:lnTo>
                    <a:pt x="86" y="1213"/>
                  </a:lnTo>
                  <a:lnTo>
                    <a:pt x="86" y="661"/>
                  </a:lnTo>
                  <a:cubicBezTo>
                    <a:pt x="86" y="343"/>
                    <a:pt x="343" y="98"/>
                    <a:pt x="649" y="98"/>
                  </a:cubicBezTo>
                  <a:close/>
                  <a:moveTo>
                    <a:pt x="649" y="0"/>
                  </a:moveTo>
                  <a:cubicBezTo>
                    <a:pt x="282" y="0"/>
                    <a:pt x="1" y="294"/>
                    <a:pt x="1" y="661"/>
                  </a:cubicBezTo>
                  <a:lnTo>
                    <a:pt x="1" y="1298"/>
                  </a:lnTo>
                  <a:lnTo>
                    <a:pt x="13317" y="1298"/>
                  </a:lnTo>
                  <a:lnTo>
                    <a:pt x="13317" y="661"/>
                  </a:lnTo>
                  <a:cubicBezTo>
                    <a:pt x="13317" y="294"/>
                    <a:pt x="13023" y="0"/>
                    <a:pt x="12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28"/>
            <p:cNvSpPr/>
            <p:nvPr/>
          </p:nvSpPr>
          <p:spPr>
            <a:xfrm>
              <a:off x="3720383" y="1980321"/>
              <a:ext cx="613005" cy="266522"/>
            </a:xfrm>
            <a:custGeom>
              <a:rect b="b" l="l" r="r" t="t"/>
              <a:pathLst>
                <a:path extrusionOk="0" h="5753" w="13232">
                  <a:moveTo>
                    <a:pt x="612" y="0"/>
                  </a:moveTo>
                  <a:cubicBezTo>
                    <a:pt x="282" y="0"/>
                    <a:pt x="0" y="269"/>
                    <a:pt x="0" y="612"/>
                  </a:cubicBezTo>
                  <a:lnTo>
                    <a:pt x="0" y="5152"/>
                  </a:lnTo>
                  <a:cubicBezTo>
                    <a:pt x="0" y="5483"/>
                    <a:pt x="282" y="5753"/>
                    <a:pt x="612" y="5753"/>
                  </a:cubicBezTo>
                  <a:lnTo>
                    <a:pt x="12631" y="5753"/>
                  </a:lnTo>
                  <a:cubicBezTo>
                    <a:pt x="12962" y="5753"/>
                    <a:pt x="13231" y="5483"/>
                    <a:pt x="13231" y="5152"/>
                  </a:cubicBezTo>
                  <a:lnTo>
                    <a:pt x="13231" y="612"/>
                  </a:lnTo>
                  <a:cubicBezTo>
                    <a:pt x="13231" y="269"/>
                    <a:pt x="12962" y="0"/>
                    <a:pt x="126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28"/>
            <p:cNvSpPr/>
            <p:nvPr/>
          </p:nvSpPr>
          <p:spPr>
            <a:xfrm>
              <a:off x="3718669" y="1978050"/>
              <a:ext cx="616990" cy="271062"/>
            </a:xfrm>
            <a:custGeom>
              <a:rect b="b" l="l" r="r" t="t"/>
              <a:pathLst>
                <a:path extrusionOk="0" h="5851" w="13318">
                  <a:moveTo>
                    <a:pt x="12668" y="98"/>
                  </a:moveTo>
                  <a:cubicBezTo>
                    <a:pt x="12975" y="98"/>
                    <a:pt x="13231" y="343"/>
                    <a:pt x="13231" y="661"/>
                  </a:cubicBezTo>
                  <a:lnTo>
                    <a:pt x="13231" y="5201"/>
                  </a:lnTo>
                  <a:cubicBezTo>
                    <a:pt x="13231" y="5508"/>
                    <a:pt x="12975" y="5764"/>
                    <a:pt x="12668" y="5764"/>
                  </a:cubicBezTo>
                  <a:lnTo>
                    <a:pt x="649" y="5764"/>
                  </a:lnTo>
                  <a:cubicBezTo>
                    <a:pt x="344" y="5764"/>
                    <a:pt x="86" y="5508"/>
                    <a:pt x="86" y="5201"/>
                  </a:cubicBezTo>
                  <a:lnTo>
                    <a:pt x="86" y="661"/>
                  </a:lnTo>
                  <a:cubicBezTo>
                    <a:pt x="86" y="343"/>
                    <a:pt x="344" y="98"/>
                    <a:pt x="649" y="98"/>
                  </a:cubicBezTo>
                  <a:close/>
                  <a:moveTo>
                    <a:pt x="649" y="0"/>
                  </a:moveTo>
                  <a:cubicBezTo>
                    <a:pt x="295" y="0"/>
                    <a:pt x="1" y="294"/>
                    <a:pt x="1" y="661"/>
                  </a:cubicBezTo>
                  <a:lnTo>
                    <a:pt x="1" y="5201"/>
                  </a:lnTo>
                  <a:cubicBezTo>
                    <a:pt x="1" y="5557"/>
                    <a:pt x="295" y="5851"/>
                    <a:pt x="649" y="5851"/>
                  </a:cubicBezTo>
                  <a:lnTo>
                    <a:pt x="12668" y="5851"/>
                  </a:lnTo>
                  <a:cubicBezTo>
                    <a:pt x="13024" y="5851"/>
                    <a:pt x="13317" y="5557"/>
                    <a:pt x="13317" y="5201"/>
                  </a:cubicBezTo>
                  <a:lnTo>
                    <a:pt x="13317" y="661"/>
                  </a:lnTo>
                  <a:cubicBezTo>
                    <a:pt x="13317" y="294"/>
                    <a:pt x="13024" y="0"/>
                    <a:pt x="12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28"/>
            <p:cNvSpPr/>
            <p:nvPr/>
          </p:nvSpPr>
          <p:spPr>
            <a:xfrm>
              <a:off x="3720383" y="1980321"/>
              <a:ext cx="613005" cy="56149"/>
            </a:xfrm>
            <a:custGeom>
              <a:rect b="b" l="l" r="r" t="t"/>
              <a:pathLst>
                <a:path extrusionOk="0" h="1212" w="13232">
                  <a:moveTo>
                    <a:pt x="612" y="0"/>
                  </a:moveTo>
                  <a:cubicBezTo>
                    <a:pt x="282" y="0"/>
                    <a:pt x="0" y="269"/>
                    <a:pt x="0" y="612"/>
                  </a:cubicBezTo>
                  <a:lnTo>
                    <a:pt x="0" y="1211"/>
                  </a:lnTo>
                  <a:lnTo>
                    <a:pt x="13231" y="1211"/>
                  </a:lnTo>
                  <a:lnTo>
                    <a:pt x="13231" y="612"/>
                  </a:lnTo>
                  <a:cubicBezTo>
                    <a:pt x="13231" y="269"/>
                    <a:pt x="12962" y="0"/>
                    <a:pt x="126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28"/>
            <p:cNvSpPr/>
            <p:nvPr/>
          </p:nvSpPr>
          <p:spPr>
            <a:xfrm>
              <a:off x="3718669" y="1978050"/>
              <a:ext cx="616990" cy="60133"/>
            </a:xfrm>
            <a:custGeom>
              <a:rect b="b" l="l" r="r" t="t"/>
              <a:pathLst>
                <a:path extrusionOk="0" h="1298" w="13318">
                  <a:moveTo>
                    <a:pt x="12668" y="98"/>
                  </a:moveTo>
                  <a:cubicBezTo>
                    <a:pt x="12975" y="98"/>
                    <a:pt x="13231" y="343"/>
                    <a:pt x="13231" y="661"/>
                  </a:cubicBezTo>
                  <a:lnTo>
                    <a:pt x="13231" y="1211"/>
                  </a:lnTo>
                  <a:lnTo>
                    <a:pt x="86" y="1211"/>
                  </a:lnTo>
                  <a:lnTo>
                    <a:pt x="86" y="661"/>
                  </a:lnTo>
                  <a:cubicBezTo>
                    <a:pt x="86" y="343"/>
                    <a:pt x="344" y="98"/>
                    <a:pt x="649" y="98"/>
                  </a:cubicBezTo>
                  <a:close/>
                  <a:moveTo>
                    <a:pt x="649" y="0"/>
                  </a:moveTo>
                  <a:cubicBezTo>
                    <a:pt x="295" y="0"/>
                    <a:pt x="1" y="294"/>
                    <a:pt x="1" y="661"/>
                  </a:cubicBezTo>
                  <a:lnTo>
                    <a:pt x="1" y="1297"/>
                  </a:lnTo>
                  <a:lnTo>
                    <a:pt x="13317" y="1297"/>
                  </a:lnTo>
                  <a:lnTo>
                    <a:pt x="13317" y="661"/>
                  </a:lnTo>
                  <a:cubicBezTo>
                    <a:pt x="13317" y="294"/>
                    <a:pt x="13024" y="0"/>
                    <a:pt x="12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28"/>
            <p:cNvSpPr/>
            <p:nvPr/>
          </p:nvSpPr>
          <p:spPr>
            <a:xfrm>
              <a:off x="3676741" y="2014882"/>
              <a:ext cx="612959" cy="267124"/>
            </a:xfrm>
            <a:custGeom>
              <a:rect b="b" l="l" r="r" t="t"/>
              <a:pathLst>
                <a:path extrusionOk="0" h="5766" w="13231">
                  <a:moveTo>
                    <a:pt x="599" y="0"/>
                  </a:moveTo>
                  <a:cubicBezTo>
                    <a:pt x="269" y="0"/>
                    <a:pt x="0" y="269"/>
                    <a:pt x="0" y="612"/>
                  </a:cubicBezTo>
                  <a:lnTo>
                    <a:pt x="0" y="5153"/>
                  </a:lnTo>
                  <a:cubicBezTo>
                    <a:pt x="0" y="5483"/>
                    <a:pt x="269" y="5765"/>
                    <a:pt x="599" y="5765"/>
                  </a:cubicBezTo>
                  <a:lnTo>
                    <a:pt x="12618" y="5765"/>
                  </a:lnTo>
                  <a:cubicBezTo>
                    <a:pt x="12949" y="5765"/>
                    <a:pt x="13230" y="5483"/>
                    <a:pt x="13230" y="5153"/>
                  </a:cubicBezTo>
                  <a:lnTo>
                    <a:pt x="13230" y="612"/>
                  </a:lnTo>
                  <a:cubicBezTo>
                    <a:pt x="13230" y="269"/>
                    <a:pt x="12949" y="0"/>
                    <a:pt x="126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28"/>
            <p:cNvSpPr/>
            <p:nvPr/>
          </p:nvSpPr>
          <p:spPr>
            <a:xfrm>
              <a:off x="3674471" y="2012612"/>
              <a:ext cx="616943" cy="271062"/>
            </a:xfrm>
            <a:custGeom>
              <a:rect b="b" l="l" r="r" t="t"/>
              <a:pathLst>
                <a:path extrusionOk="0" h="5851" w="13317">
                  <a:moveTo>
                    <a:pt x="12667" y="98"/>
                  </a:moveTo>
                  <a:cubicBezTo>
                    <a:pt x="12974" y="98"/>
                    <a:pt x="13230" y="343"/>
                    <a:pt x="13230" y="661"/>
                  </a:cubicBezTo>
                  <a:lnTo>
                    <a:pt x="13230" y="5202"/>
                  </a:lnTo>
                  <a:cubicBezTo>
                    <a:pt x="13230" y="5508"/>
                    <a:pt x="12974" y="5765"/>
                    <a:pt x="12667" y="5765"/>
                  </a:cubicBezTo>
                  <a:lnTo>
                    <a:pt x="648" y="5765"/>
                  </a:lnTo>
                  <a:cubicBezTo>
                    <a:pt x="343" y="5765"/>
                    <a:pt x="85" y="5508"/>
                    <a:pt x="85" y="5202"/>
                  </a:cubicBezTo>
                  <a:lnTo>
                    <a:pt x="85" y="661"/>
                  </a:lnTo>
                  <a:cubicBezTo>
                    <a:pt x="85" y="343"/>
                    <a:pt x="343" y="98"/>
                    <a:pt x="648" y="98"/>
                  </a:cubicBezTo>
                  <a:close/>
                  <a:moveTo>
                    <a:pt x="648" y="0"/>
                  </a:moveTo>
                  <a:cubicBezTo>
                    <a:pt x="294" y="0"/>
                    <a:pt x="0" y="294"/>
                    <a:pt x="0" y="661"/>
                  </a:cubicBezTo>
                  <a:lnTo>
                    <a:pt x="0" y="5202"/>
                  </a:lnTo>
                  <a:cubicBezTo>
                    <a:pt x="0" y="5570"/>
                    <a:pt x="294" y="5851"/>
                    <a:pt x="648" y="5851"/>
                  </a:cubicBezTo>
                  <a:lnTo>
                    <a:pt x="12667" y="5851"/>
                  </a:lnTo>
                  <a:cubicBezTo>
                    <a:pt x="13023" y="5851"/>
                    <a:pt x="13317" y="5570"/>
                    <a:pt x="13317" y="5202"/>
                  </a:cubicBezTo>
                  <a:lnTo>
                    <a:pt x="13317" y="661"/>
                  </a:lnTo>
                  <a:cubicBezTo>
                    <a:pt x="13317" y="294"/>
                    <a:pt x="13023" y="0"/>
                    <a:pt x="12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28"/>
            <p:cNvSpPr/>
            <p:nvPr/>
          </p:nvSpPr>
          <p:spPr>
            <a:xfrm>
              <a:off x="3676741" y="2014882"/>
              <a:ext cx="612959" cy="56195"/>
            </a:xfrm>
            <a:custGeom>
              <a:rect b="b" l="l" r="r" t="t"/>
              <a:pathLst>
                <a:path extrusionOk="0" h="1213" w="13231">
                  <a:moveTo>
                    <a:pt x="599" y="0"/>
                  </a:moveTo>
                  <a:cubicBezTo>
                    <a:pt x="269" y="0"/>
                    <a:pt x="0" y="269"/>
                    <a:pt x="0" y="612"/>
                  </a:cubicBezTo>
                  <a:lnTo>
                    <a:pt x="0" y="1212"/>
                  </a:lnTo>
                  <a:lnTo>
                    <a:pt x="13230" y="1212"/>
                  </a:lnTo>
                  <a:lnTo>
                    <a:pt x="13230" y="612"/>
                  </a:lnTo>
                  <a:cubicBezTo>
                    <a:pt x="13230" y="269"/>
                    <a:pt x="12949" y="0"/>
                    <a:pt x="126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28"/>
            <p:cNvSpPr/>
            <p:nvPr/>
          </p:nvSpPr>
          <p:spPr>
            <a:xfrm>
              <a:off x="3674471" y="2012612"/>
              <a:ext cx="616943" cy="60735"/>
            </a:xfrm>
            <a:custGeom>
              <a:rect b="b" l="l" r="r" t="t"/>
              <a:pathLst>
                <a:path extrusionOk="0" h="1311" w="13317">
                  <a:moveTo>
                    <a:pt x="12667" y="98"/>
                  </a:moveTo>
                  <a:cubicBezTo>
                    <a:pt x="12974" y="98"/>
                    <a:pt x="13230" y="343"/>
                    <a:pt x="13230" y="661"/>
                  </a:cubicBezTo>
                  <a:lnTo>
                    <a:pt x="13230" y="1212"/>
                  </a:lnTo>
                  <a:lnTo>
                    <a:pt x="85" y="1212"/>
                  </a:lnTo>
                  <a:lnTo>
                    <a:pt x="85" y="661"/>
                  </a:lnTo>
                  <a:cubicBezTo>
                    <a:pt x="85" y="343"/>
                    <a:pt x="343" y="98"/>
                    <a:pt x="648" y="98"/>
                  </a:cubicBezTo>
                  <a:close/>
                  <a:moveTo>
                    <a:pt x="648" y="0"/>
                  </a:moveTo>
                  <a:cubicBezTo>
                    <a:pt x="294" y="0"/>
                    <a:pt x="0" y="294"/>
                    <a:pt x="0" y="661"/>
                  </a:cubicBezTo>
                  <a:lnTo>
                    <a:pt x="0" y="1310"/>
                  </a:lnTo>
                  <a:lnTo>
                    <a:pt x="13317" y="1310"/>
                  </a:lnTo>
                  <a:lnTo>
                    <a:pt x="13317" y="661"/>
                  </a:lnTo>
                  <a:cubicBezTo>
                    <a:pt x="13317" y="294"/>
                    <a:pt x="13023" y="0"/>
                    <a:pt x="12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28"/>
            <p:cNvSpPr/>
            <p:nvPr/>
          </p:nvSpPr>
          <p:spPr>
            <a:xfrm>
              <a:off x="3633054" y="2052871"/>
              <a:ext cx="613005" cy="267078"/>
            </a:xfrm>
            <a:custGeom>
              <a:rect b="b" l="l" r="r" t="t"/>
              <a:pathLst>
                <a:path extrusionOk="0" h="5765" w="13232">
                  <a:moveTo>
                    <a:pt x="612" y="1"/>
                  </a:moveTo>
                  <a:cubicBezTo>
                    <a:pt x="282" y="1"/>
                    <a:pt x="0" y="282"/>
                    <a:pt x="0" y="613"/>
                  </a:cubicBezTo>
                  <a:lnTo>
                    <a:pt x="0" y="5153"/>
                  </a:lnTo>
                  <a:cubicBezTo>
                    <a:pt x="0" y="5496"/>
                    <a:pt x="282" y="5765"/>
                    <a:pt x="612" y="5765"/>
                  </a:cubicBezTo>
                  <a:lnTo>
                    <a:pt x="12631" y="5765"/>
                  </a:lnTo>
                  <a:cubicBezTo>
                    <a:pt x="12962" y="5765"/>
                    <a:pt x="13231" y="5496"/>
                    <a:pt x="13231" y="5153"/>
                  </a:cubicBezTo>
                  <a:lnTo>
                    <a:pt x="13231" y="613"/>
                  </a:lnTo>
                  <a:cubicBezTo>
                    <a:pt x="13231" y="282"/>
                    <a:pt x="12962" y="1"/>
                    <a:pt x="126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28"/>
            <p:cNvSpPr/>
            <p:nvPr/>
          </p:nvSpPr>
          <p:spPr>
            <a:xfrm>
              <a:off x="3631386" y="2051157"/>
              <a:ext cx="616943" cy="271062"/>
            </a:xfrm>
            <a:custGeom>
              <a:rect b="b" l="l" r="r" t="t"/>
              <a:pathLst>
                <a:path extrusionOk="0" h="5851" w="13317">
                  <a:moveTo>
                    <a:pt x="12667" y="87"/>
                  </a:moveTo>
                  <a:cubicBezTo>
                    <a:pt x="12974" y="87"/>
                    <a:pt x="13230" y="343"/>
                    <a:pt x="13230" y="650"/>
                  </a:cubicBezTo>
                  <a:lnTo>
                    <a:pt x="13230" y="5190"/>
                  </a:lnTo>
                  <a:cubicBezTo>
                    <a:pt x="13230" y="5508"/>
                    <a:pt x="12974" y="5753"/>
                    <a:pt x="12667" y="5753"/>
                  </a:cubicBezTo>
                  <a:lnTo>
                    <a:pt x="648" y="5753"/>
                  </a:lnTo>
                  <a:cubicBezTo>
                    <a:pt x="343" y="5753"/>
                    <a:pt x="85" y="5508"/>
                    <a:pt x="85" y="5190"/>
                  </a:cubicBezTo>
                  <a:lnTo>
                    <a:pt x="85" y="650"/>
                  </a:lnTo>
                  <a:cubicBezTo>
                    <a:pt x="85" y="343"/>
                    <a:pt x="343" y="87"/>
                    <a:pt x="648" y="87"/>
                  </a:cubicBezTo>
                  <a:close/>
                  <a:moveTo>
                    <a:pt x="648" y="0"/>
                  </a:moveTo>
                  <a:cubicBezTo>
                    <a:pt x="281" y="0"/>
                    <a:pt x="0" y="294"/>
                    <a:pt x="0" y="650"/>
                  </a:cubicBezTo>
                  <a:lnTo>
                    <a:pt x="0" y="5190"/>
                  </a:lnTo>
                  <a:cubicBezTo>
                    <a:pt x="0" y="5557"/>
                    <a:pt x="281" y="5851"/>
                    <a:pt x="648" y="5851"/>
                  </a:cubicBezTo>
                  <a:lnTo>
                    <a:pt x="12667" y="5851"/>
                  </a:lnTo>
                  <a:cubicBezTo>
                    <a:pt x="13023" y="5851"/>
                    <a:pt x="13316" y="5557"/>
                    <a:pt x="13316" y="5190"/>
                  </a:cubicBezTo>
                  <a:lnTo>
                    <a:pt x="13316" y="650"/>
                  </a:lnTo>
                  <a:cubicBezTo>
                    <a:pt x="13316" y="294"/>
                    <a:pt x="13023" y="0"/>
                    <a:pt x="12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28"/>
            <p:cNvSpPr/>
            <p:nvPr/>
          </p:nvSpPr>
          <p:spPr>
            <a:xfrm>
              <a:off x="3633054" y="2052871"/>
              <a:ext cx="613005" cy="56149"/>
            </a:xfrm>
            <a:custGeom>
              <a:rect b="b" l="l" r="r" t="t"/>
              <a:pathLst>
                <a:path extrusionOk="0" h="1212" w="13232">
                  <a:moveTo>
                    <a:pt x="612" y="1"/>
                  </a:moveTo>
                  <a:cubicBezTo>
                    <a:pt x="282" y="1"/>
                    <a:pt x="0" y="282"/>
                    <a:pt x="0" y="613"/>
                  </a:cubicBezTo>
                  <a:lnTo>
                    <a:pt x="0" y="1212"/>
                  </a:lnTo>
                  <a:lnTo>
                    <a:pt x="13231" y="1212"/>
                  </a:lnTo>
                  <a:lnTo>
                    <a:pt x="13231" y="613"/>
                  </a:lnTo>
                  <a:cubicBezTo>
                    <a:pt x="13231" y="282"/>
                    <a:pt x="12962" y="1"/>
                    <a:pt x="126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28"/>
            <p:cNvSpPr/>
            <p:nvPr/>
          </p:nvSpPr>
          <p:spPr>
            <a:xfrm>
              <a:off x="3631386" y="2051157"/>
              <a:ext cx="616943" cy="60133"/>
            </a:xfrm>
            <a:custGeom>
              <a:rect b="b" l="l" r="r" t="t"/>
              <a:pathLst>
                <a:path extrusionOk="0" h="1298" w="13317">
                  <a:moveTo>
                    <a:pt x="12667" y="87"/>
                  </a:moveTo>
                  <a:cubicBezTo>
                    <a:pt x="12974" y="87"/>
                    <a:pt x="13230" y="343"/>
                    <a:pt x="13230" y="650"/>
                  </a:cubicBezTo>
                  <a:lnTo>
                    <a:pt x="13230" y="1200"/>
                  </a:lnTo>
                  <a:lnTo>
                    <a:pt x="85" y="1200"/>
                  </a:lnTo>
                  <a:lnTo>
                    <a:pt x="85" y="650"/>
                  </a:lnTo>
                  <a:cubicBezTo>
                    <a:pt x="85" y="343"/>
                    <a:pt x="343" y="87"/>
                    <a:pt x="648" y="87"/>
                  </a:cubicBezTo>
                  <a:close/>
                  <a:moveTo>
                    <a:pt x="648" y="0"/>
                  </a:moveTo>
                  <a:cubicBezTo>
                    <a:pt x="281" y="0"/>
                    <a:pt x="0" y="294"/>
                    <a:pt x="0" y="650"/>
                  </a:cubicBezTo>
                  <a:lnTo>
                    <a:pt x="0" y="1298"/>
                  </a:lnTo>
                  <a:lnTo>
                    <a:pt x="13316" y="1298"/>
                  </a:lnTo>
                  <a:lnTo>
                    <a:pt x="13316" y="650"/>
                  </a:lnTo>
                  <a:cubicBezTo>
                    <a:pt x="13316" y="294"/>
                    <a:pt x="13023" y="0"/>
                    <a:pt x="12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9" name="Google Shape;1719;p28"/>
          <p:cNvSpPr txBox="1"/>
          <p:nvPr/>
        </p:nvSpPr>
        <p:spPr>
          <a:xfrm>
            <a:off x="581900" y="1020700"/>
            <a:ext cx="18297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Spline Sans Mono"/>
                <a:ea typeface="Spline Sans Mono"/>
                <a:cs typeface="Spline Sans Mono"/>
                <a:sym typeface="Spline Sans Mono"/>
              </a:rPr>
              <a:t>智慧物聯網</a:t>
            </a:r>
            <a:br>
              <a:rPr b="1" lang="en" sz="1800">
                <a:solidFill>
                  <a:schemeClr val="dk1"/>
                </a:solidFill>
                <a:latin typeface="Spline Sans Mono"/>
                <a:ea typeface="Spline Sans Mono"/>
                <a:cs typeface="Spline Sans Mono"/>
                <a:sym typeface="Spline Sans Mono"/>
              </a:rPr>
            </a:br>
            <a:r>
              <a:rPr b="1" lang="en" sz="1800">
                <a:solidFill>
                  <a:schemeClr val="dk1"/>
                </a:solidFill>
                <a:latin typeface="Spline Sans Mono"/>
                <a:ea typeface="Spline Sans Mono"/>
                <a:cs typeface="Spline Sans Mono"/>
                <a:sym typeface="Spline Sans Mono"/>
              </a:rPr>
              <a:t>程式設計實作</a:t>
            </a:r>
            <a:endParaRPr b="1" sz="1800">
              <a:solidFill>
                <a:schemeClr val="dk1"/>
              </a:solidFill>
              <a:latin typeface="Spline Sans Mono"/>
              <a:ea typeface="Spline Sans Mono"/>
              <a:cs typeface="Spline Sans Mono"/>
              <a:sym typeface="Spline Sans Mono"/>
            </a:endParaRPr>
          </a:p>
        </p:txBody>
      </p:sp>
      <p:sp>
        <p:nvSpPr>
          <p:cNvPr id="1720" name="Google Shape;1720;p28"/>
          <p:cNvSpPr txBox="1"/>
          <p:nvPr>
            <p:ph idx="2" type="subTitle"/>
          </p:nvPr>
        </p:nvSpPr>
        <p:spPr>
          <a:xfrm>
            <a:off x="7307775" y="4727800"/>
            <a:ext cx="1353600" cy="2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20230608</a:t>
            </a:r>
            <a:endParaRPr sz="1800"/>
          </a:p>
        </p:txBody>
      </p:sp>
      <p:sp>
        <p:nvSpPr>
          <p:cNvPr id="1721" name="Google Shape;1721;p28"/>
          <p:cNvSpPr txBox="1"/>
          <p:nvPr>
            <p:ph idx="2" type="subTitle"/>
          </p:nvPr>
        </p:nvSpPr>
        <p:spPr>
          <a:xfrm>
            <a:off x="720000" y="72900"/>
            <a:ext cx="7704000" cy="2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期末專題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8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Google Shape;1979;p37"/>
          <p:cNvSpPr txBox="1"/>
          <p:nvPr>
            <p:ph type="title"/>
          </p:nvPr>
        </p:nvSpPr>
        <p:spPr>
          <a:xfrm>
            <a:off x="720000" y="49448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目前進度：</a:t>
            </a:r>
            <a:r>
              <a:rPr lang="en"/>
              <a:t>評量結果</a:t>
            </a:r>
            <a:endParaRPr/>
          </a:p>
        </p:txBody>
      </p:sp>
      <p:pic>
        <p:nvPicPr>
          <p:cNvPr id="1980" name="Google Shape;198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246150"/>
            <a:ext cx="7644174" cy="130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1" name="Google Shape;198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000" y="3122125"/>
            <a:ext cx="7644176" cy="104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5" name="Shape 1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6" name="Google Shape;1986;p38"/>
          <p:cNvGrpSpPr/>
          <p:nvPr/>
        </p:nvGrpSpPr>
        <p:grpSpPr>
          <a:xfrm>
            <a:off x="719995" y="1572938"/>
            <a:ext cx="1527494" cy="883200"/>
            <a:chOff x="742975" y="1304325"/>
            <a:chExt cx="883200" cy="883200"/>
          </a:xfrm>
        </p:grpSpPr>
        <p:sp>
          <p:nvSpPr>
            <p:cNvPr id="1987" name="Google Shape;1987;p38"/>
            <p:cNvSpPr/>
            <p:nvPr/>
          </p:nvSpPr>
          <p:spPr>
            <a:xfrm>
              <a:off x="742975" y="1304325"/>
              <a:ext cx="883200" cy="883200"/>
            </a:xfrm>
            <a:prstGeom prst="roundRect">
              <a:avLst>
                <a:gd fmla="val 9412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8"/>
            <p:cNvSpPr/>
            <p:nvPr/>
          </p:nvSpPr>
          <p:spPr>
            <a:xfrm>
              <a:off x="742975" y="1304325"/>
              <a:ext cx="883200" cy="1161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9" name="Google Shape;1989;p38"/>
          <p:cNvGrpSpPr/>
          <p:nvPr/>
        </p:nvGrpSpPr>
        <p:grpSpPr>
          <a:xfrm>
            <a:off x="719995" y="3053300"/>
            <a:ext cx="1527494" cy="883200"/>
            <a:chOff x="742975" y="1304325"/>
            <a:chExt cx="883200" cy="883200"/>
          </a:xfrm>
        </p:grpSpPr>
        <p:sp>
          <p:nvSpPr>
            <p:cNvPr id="1990" name="Google Shape;1990;p38"/>
            <p:cNvSpPr/>
            <p:nvPr/>
          </p:nvSpPr>
          <p:spPr>
            <a:xfrm>
              <a:off x="742975" y="1304325"/>
              <a:ext cx="883200" cy="883200"/>
            </a:xfrm>
            <a:prstGeom prst="roundRect">
              <a:avLst>
                <a:gd fmla="val 9412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8"/>
            <p:cNvSpPr/>
            <p:nvPr/>
          </p:nvSpPr>
          <p:spPr>
            <a:xfrm>
              <a:off x="742975" y="1304325"/>
              <a:ext cx="883200" cy="1161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2" name="Google Shape;1992;p38"/>
          <p:cNvSpPr txBox="1"/>
          <p:nvPr>
            <p:ph type="title"/>
          </p:nvPr>
        </p:nvSpPr>
        <p:spPr>
          <a:xfrm>
            <a:off x="720000" y="49448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未來項目規劃</a:t>
            </a:r>
            <a:endParaRPr/>
          </a:p>
        </p:txBody>
      </p:sp>
      <p:sp>
        <p:nvSpPr>
          <p:cNvPr id="1993" name="Google Shape;1993;p38"/>
          <p:cNvSpPr txBox="1"/>
          <p:nvPr>
            <p:ph idx="1" type="subTitle"/>
          </p:nvPr>
        </p:nvSpPr>
        <p:spPr>
          <a:xfrm>
            <a:off x="2617300" y="1854963"/>
            <a:ext cx="2787900" cy="34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設計網頁或手機應用</a:t>
            </a:r>
            <a:endParaRPr/>
          </a:p>
        </p:txBody>
      </p:sp>
      <p:sp>
        <p:nvSpPr>
          <p:cNvPr id="1994" name="Google Shape;1994;p38"/>
          <p:cNvSpPr txBox="1"/>
          <p:nvPr>
            <p:ph idx="4" type="subTitle"/>
          </p:nvPr>
        </p:nvSpPr>
        <p:spPr>
          <a:xfrm>
            <a:off x="2698600" y="3318400"/>
            <a:ext cx="2625300" cy="34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增加評量項目</a:t>
            </a:r>
            <a:endParaRPr/>
          </a:p>
        </p:txBody>
      </p:sp>
      <p:sp>
        <p:nvSpPr>
          <p:cNvPr id="1995" name="Google Shape;1995;p38"/>
          <p:cNvSpPr/>
          <p:nvPr/>
        </p:nvSpPr>
        <p:spPr>
          <a:xfrm>
            <a:off x="823450" y="1980675"/>
            <a:ext cx="1320600" cy="618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6" name="Google Shape;1996;p38"/>
          <p:cNvSpPr/>
          <p:nvPr/>
        </p:nvSpPr>
        <p:spPr>
          <a:xfrm>
            <a:off x="821350" y="1980675"/>
            <a:ext cx="344100" cy="618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7" name="Google Shape;1997;p38"/>
          <p:cNvSpPr/>
          <p:nvPr/>
        </p:nvSpPr>
        <p:spPr>
          <a:xfrm>
            <a:off x="853175" y="3521825"/>
            <a:ext cx="1320600" cy="618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8" name="Google Shape;1998;p38"/>
          <p:cNvSpPr/>
          <p:nvPr/>
        </p:nvSpPr>
        <p:spPr>
          <a:xfrm>
            <a:off x="851200" y="3521800"/>
            <a:ext cx="657600" cy="618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2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p39"/>
          <p:cNvSpPr txBox="1"/>
          <p:nvPr>
            <p:ph type="ctrTitle"/>
          </p:nvPr>
        </p:nvSpPr>
        <p:spPr>
          <a:xfrm>
            <a:off x="1648650" y="2054163"/>
            <a:ext cx="5846700" cy="9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2004" name="Google Shape;2004;p39"/>
          <p:cNvSpPr txBox="1"/>
          <p:nvPr>
            <p:ph idx="2" type="subTitle"/>
          </p:nvPr>
        </p:nvSpPr>
        <p:spPr>
          <a:xfrm>
            <a:off x="2335800" y="2923900"/>
            <a:ext cx="4472400" cy="4014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u="sng">
                <a:solidFill>
                  <a:schemeClr val="hlink"/>
                </a:solidFill>
                <a:latin typeface="Spline Sans Mono"/>
                <a:ea typeface="Spline Sans Mono"/>
                <a:cs typeface="Spline Sans Mono"/>
                <a:sym typeface="Spline Sans Mono"/>
                <a:hlinkClick r:id="rId3"/>
              </a:rPr>
              <a:t>https://github.com/TYH-00/Simple-Speaking-Assessment.git</a:t>
            </a:r>
            <a:endParaRPr sz="600">
              <a:latin typeface="Spline Sans Mono"/>
              <a:ea typeface="Spline Sans Mono"/>
              <a:cs typeface="Spline Sans Mono"/>
              <a:sym typeface="Spline Sans Mono"/>
            </a:endParaRPr>
          </a:p>
        </p:txBody>
      </p:sp>
      <p:grpSp>
        <p:nvGrpSpPr>
          <p:cNvPr id="2005" name="Google Shape;2005;p39"/>
          <p:cNvGrpSpPr/>
          <p:nvPr/>
        </p:nvGrpSpPr>
        <p:grpSpPr>
          <a:xfrm>
            <a:off x="6817871" y="3381320"/>
            <a:ext cx="2783358" cy="1853552"/>
            <a:chOff x="1225238" y="2453699"/>
            <a:chExt cx="782568" cy="521144"/>
          </a:xfrm>
        </p:grpSpPr>
        <p:sp>
          <p:nvSpPr>
            <p:cNvPr id="2006" name="Google Shape;2006;p39"/>
            <p:cNvSpPr/>
            <p:nvPr/>
          </p:nvSpPr>
          <p:spPr>
            <a:xfrm>
              <a:off x="1242797" y="2455969"/>
              <a:ext cx="613005" cy="266522"/>
            </a:xfrm>
            <a:custGeom>
              <a:rect b="b" l="l" r="r" t="t"/>
              <a:pathLst>
                <a:path extrusionOk="0" h="5753" w="13232">
                  <a:moveTo>
                    <a:pt x="601" y="0"/>
                  </a:moveTo>
                  <a:cubicBezTo>
                    <a:pt x="270" y="0"/>
                    <a:pt x="1" y="270"/>
                    <a:pt x="1" y="612"/>
                  </a:cubicBezTo>
                  <a:lnTo>
                    <a:pt x="1" y="5154"/>
                  </a:lnTo>
                  <a:cubicBezTo>
                    <a:pt x="1" y="5484"/>
                    <a:pt x="270" y="5753"/>
                    <a:pt x="601" y="5753"/>
                  </a:cubicBezTo>
                  <a:lnTo>
                    <a:pt x="12620" y="5753"/>
                  </a:lnTo>
                  <a:cubicBezTo>
                    <a:pt x="12950" y="5753"/>
                    <a:pt x="13232" y="5484"/>
                    <a:pt x="13232" y="5154"/>
                  </a:cubicBezTo>
                  <a:lnTo>
                    <a:pt x="13232" y="612"/>
                  </a:lnTo>
                  <a:cubicBezTo>
                    <a:pt x="13232" y="270"/>
                    <a:pt x="12950" y="0"/>
                    <a:pt x="126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9"/>
            <p:cNvSpPr/>
            <p:nvPr/>
          </p:nvSpPr>
          <p:spPr>
            <a:xfrm>
              <a:off x="1240526" y="2453699"/>
              <a:ext cx="616990" cy="271062"/>
            </a:xfrm>
            <a:custGeom>
              <a:rect b="b" l="l" r="r" t="t"/>
              <a:pathLst>
                <a:path extrusionOk="0" h="5851" w="13318">
                  <a:moveTo>
                    <a:pt x="12669" y="98"/>
                  </a:moveTo>
                  <a:cubicBezTo>
                    <a:pt x="12974" y="98"/>
                    <a:pt x="13232" y="343"/>
                    <a:pt x="13232" y="661"/>
                  </a:cubicBezTo>
                  <a:lnTo>
                    <a:pt x="13232" y="5203"/>
                  </a:lnTo>
                  <a:cubicBezTo>
                    <a:pt x="13232" y="5508"/>
                    <a:pt x="12974" y="5766"/>
                    <a:pt x="12669" y="5766"/>
                  </a:cubicBezTo>
                  <a:lnTo>
                    <a:pt x="650" y="5766"/>
                  </a:lnTo>
                  <a:cubicBezTo>
                    <a:pt x="344" y="5766"/>
                    <a:pt x="87" y="5508"/>
                    <a:pt x="87" y="5203"/>
                  </a:cubicBezTo>
                  <a:lnTo>
                    <a:pt x="87" y="661"/>
                  </a:lnTo>
                  <a:cubicBezTo>
                    <a:pt x="87" y="343"/>
                    <a:pt x="344" y="98"/>
                    <a:pt x="650" y="98"/>
                  </a:cubicBezTo>
                  <a:close/>
                  <a:moveTo>
                    <a:pt x="650" y="0"/>
                  </a:moveTo>
                  <a:cubicBezTo>
                    <a:pt x="295" y="0"/>
                    <a:pt x="1" y="294"/>
                    <a:pt x="1" y="661"/>
                  </a:cubicBezTo>
                  <a:lnTo>
                    <a:pt x="1" y="5203"/>
                  </a:lnTo>
                  <a:cubicBezTo>
                    <a:pt x="1" y="5557"/>
                    <a:pt x="295" y="5851"/>
                    <a:pt x="650" y="5851"/>
                  </a:cubicBezTo>
                  <a:lnTo>
                    <a:pt x="12669" y="5851"/>
                  </a:lnTo>
                  <a:cubicBezTo>
                    <a:pt x="13036" y="5851"/>
                    <a:pt x="13317" y="5557"/>
                    <a:pt x="13317" y="5203"/>
                  </a:cubicBezTo>
                  <a:lnTo>
                    <a:pt x="13317" y="661"/>
                  </a:lnTo>
                  <a:cubicBezTo>
                    <a:pt x="13317" y="294"/>
                    <a:pt x="13036" y="0"/>
                    <a:pt x="12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9"/>
            <p:cNvSpPr/>
            <p:nvPr/>
          </p:nvSpPr>
          <p:spPr>
            <a:xfrm>
              <a:off x="1242797" y="2455969"/>
              <a:ext cx="613005" cy="56195"/>
            </a:xfrm>
            <a:custGeom>
              <a:rect b="b" l="l" r="r" t="t"/>
              <a:pathLst>
                <a:path extrusionOk="0" h="1213" w="13232">
                  <a:moveTo>
                    <a:pt x="601" y="0"/>
                  </a:moveTo>
                  <a:cubicBezTo>
                    <a:pt x="270" y="0"/>
                    <a:pt x="1" y="270"/>
                    <a:pt x="1" y="612"/>
                  </a:cubicBezTo>
                  <a:lnTo>
                    <a:pt x="1" y="1213"/>
                  </a:lnTo>
                  <a:lnTo>
                    <a:pt x="13232" y="1213"/>
                  </a:lnTo>
                  <a:lnTo>
                    <a:pt x="13232" y="612"/>
                  </a:lnTo>
                  <a:cubicBezTo>
                    <a:pt x="13232" y="270"/>
                    <a:pt x="12950" y="0"/>
                    <a:pt x="126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9"/>
            <p:cNvSpPr/>
            <p:nvPr/>
          </p:nvSpPr>
          <p:spPr>
            <a:xfrm>
              <a:off x="1240526" y="2453699"/>
              <a:ext cx="616990" cy="60133"/>
            </a:xfrm>
            <a:custGeom>
              <a:rect b="b" l="l" r="r" t="t"/>
              <a:pathLst>
                <a:path extrusionOk="0" h="1298" w="13318">
                  <a:moveTo>
                    <a:pt x="12669" y="98"/>
                  </a:moveTo>
                  <a:cubicBezTo>
                    <a:pt x="12974" y="98"/>
                    <a:pt x="13232" y="343"/>
                    <a:pt x="13232" y="661"/>
                  </a:cubicBezTo>
                  <a:lnTo>
                    <a:pt x="13232" y="1213"/>
                  </a:lnTo>
                  <a:lnTo>
                    <a:pt x="87" y="1213"/>
                  </a:lnTo>
                  <a:lnTo>
                    <a:pt x="87" y="661"/>
                  </a:lnTo>
                  <a:cubicBezTo>
                    <a:pt x="87" y="343"/>
                    <a:pt x="344" y="98"/>
                    <a:pt x="650" y="98"/>
                  </a:cubicBezTo>
                  <a:close/>
                  <a:moveTo>
                    <a:pt x="650" y="0"/>
                  </a:moveTo>
                  <a:cubicBezTo>
                    <a:pt x="295" y="0"/>
                    <a:pt x="1" y="294"/>
                    <a:pt x="1" y="661"/>
                  </a:cubicBezTo>
                  <a:lnTo>
                    <a:pt x="1" y="1298"/>
                  </a:lnTo>
                  <a:lnTo>
                    <a:pt x="13317" y="1298"/>
                  </a:lnTo>
                  <a:lnTo>
                    <a:pt x="13317" y="661"/>
                  </a:lnTo>
                  <a:cubicBezTo>
                    <a:pt x="13317" y="294"/>
                    <a:pt x="13036" y="0"/>
                    <a:pt x="12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9"/>
            <p:cNvSpPr/>
            <p:nvPr/>
          </p:nvSpPr>
          <p:spPr>
            <a:xfrm>
              <a:off x="1286484" y="2491132"/>
              <a:ext cx="612959" cy="266522"/>
            </a:xfrm>
            <a:custGeom>
              <a:rect b="b" l="l" r="r" t="t"/>
              <a:pathLst>
                <a:path extrusionOk="0" h="5753" w="13231">
                  <a:moveTo>
                    <a:pt x="613" y="0"/>
                  </a:moveTo>
                  <a:cubicBezTo>
                    <a:pt x="282" y="0"/>
                    <a:pt x="1" y="270"/>
                    <a:pt x="1" y="600"/>
                  </a:cubicBezTo>
                  <a:lnTo>
                    <a:pt x="1" y="5154"/>
                  </a:lnTo>
                  <a:cubicBezTo>
                    <a:pt x="1" y="5483"/>
                    <a:pt x="282" y="5753"/>
                    <a:pt x="613" y="5753"/>
                  </a:cubicBezTo>
                  <a:lnTo>
                    <a:pt x="12632" y="5753"/>
                  </a:lnTo>
                  <a:cubicBezTo>
                    <a:pt x="12962" y="5753"/>
                    <a:pt x="13231" y="5483"/>
                    <a:pt x="13231" y="5154"/>
                  </a:cubicBezTo>
                  <a:lnTo>
                    <a:pt x="13231" y="600"/>
                  </a:lnTo>
                  <a:cubicBezTo>
                    <a:pt x="13231" y="270"/>
                    <a:pt x="12962" y="0"/>
                    <a:pt x="12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9"/>
            <p:cNvSpPr/>
            <p:nvPr/>
          </p:nvSpPr>
          <p:spPr>
            <a:xfrm>
              <a:off x="1284770" y="2488862"/>
              <a:ext cx="616943" cy="271062"/>
            </a:xfrm>
            <a:custGeom>
              <a:rect b="b" l="l" r="r" t="t"/>
              <a:pathLst>
                <a:path extrusionOk="0" h="5851" w="13317">
                  <a:moveTo>
                    <a:pt x="12669" y="86"/>
                  </a:moveTo>
                  <a:cubicBezTo>
                    <a:pt x="12974" y="86"/>
                    <a:pt x="13232" y="343"/>
                    <a:pt x="13232" y="649"/>
                  </a:cubicBezTo>
                  <a:lnTo>
                    <a:pt x="13232" y="5203"/>
                  </a:lnTo>
                  <a:cubicBezTo>
                    <a:pt x="13232" y="5508"/>
                    <a:pt x="12974" y="5753"/>
                    <a:pt x="12669" y="5753"/>
                  </a:cubicBezTo>
                  <a:lnTo>
                    <a:pt x="650" y="5753"/>
                  </a:lnTo>
                  <a:cubicBezTo>
                    <a:pt x="343" y="5753"/>
                    <a:pt x="87" y="5508"/>
                    <a:pt x="87" y="5203"/>
                  </a:cubicBezTo>
                  <a:lnTo>
                    <a:pt x="87" y="649"/>
                  </a:lnTo>
                  <a:cubicBezTo>
                    <a:pt x="87" y="343"/>
                    <a:pt x="343" y="86"/>
                    <a:pt x="650" y="86"/>
                  </a:cubicBezTo>
                  <a:close/>
                  <a:moveTo>
                    <a:pt x="650" y="0"/>
                  </a:moveTo>
                  <a:cubicBezTo>
                    <a:pt x="294" y="0"/>
                    <a:pt x="0" y="294"/>
                    <a:pt x="0" y="649"/>
                  </a:cubicBezTo>
                  <a:lnTo>
                    <a:pt x="0" y="5203"/>
                  </a:lnTo>
                  <a:cubicBezTo>
                    <a:pt x="0" y="5557"/>
                    <a:pt x="294" y="5851"/>
                    <a:pt x="650" y="5851"/>
                  </a:cubicBezTo>
                  <a:lnTo>
                    <a:pt x="12669" y="5851"/>
                  </a:lnTo>
                  <a:cubicBezTo>
                    <a:pt x="13023" y="5851"/>
                    <a:pt x="13317" y="5557"/>
                    <a:pt x="13317" y="5203"/>
                  </a:cubicBezTo>
                  <a:lnTo>
                    <a:pt x="13317" y="649"/>
                  </a:lnTo>
                  <a:cubicBezTo>
                    <a:pt x="13317" y="294"/>
                    <a:pt x="13023" y="0"/>
                    <a:pt x="12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9"/>
            <p:cNvSpPr/>
            <p:nvPr/>
          </p:nvSpPr>
          <p:spPr>
            <a:xfrm>
              <a:off x="1286484" y="2491132"/>
              <a:ext cx="612959" cy="55593"/>
            </a:xfrm>
            <a:custGeom>
              <a:rect b="b" l="l" r="r" t="t"/>
              <a:pathLst>
                <a:path extrusionOk="0" h="1200" w="13231">
                  <a:moveTo>
                    <a:pt x="613" y="0"/>
                  </a:moveTo>
                  <a:cubicBezTo>
                    <a:pt x="282" y="0"/>
                    <a:pt x="1" y="270"/>
                    <a:pt x="1" y="600"/>
                  </a:cubicBezTo>
                  <a:lnTo>
                    <a:pt x="1" y="1200"/>
                  </a:lnTo>
                  <a:lnTo>
                    <a:pt x="13231" y="1200"/>
                  </a:lnTo>
                  <a:lnTo>
                    <a:pt x="13231" y="600"/>
                  </a:lnTo>
                  <a:cubicBezTo>
                    <a:pt x="13231" y="270"/>
                    <a:pt x="12962" y="0"/>
                    <a:pt x="126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9"/>
            <p:cNvSpPr/>
            <p:nvPr/>
          </p:nvSpPr>
          <p:spPr>
            <a:xfrm>
              <a:off x="1284770" y="2488862"/>
              <a:ext cx="616943" cy="60133"/>
            </a:xfrm>
            <a:custGeom>
              <a:rect b="b" l="l" r="r" t="t"/>
              <a:pathLst>
                <a:path extrusionOk="0" h="1298" w="13317">
                  <a:moveTo>
                    <a:pt x="12669" y="86"/>
                  </a:moveTo>
                  <a:cubicBezTo>
                    <a:pt x="12974" y="86"/>
                    <a:pt x="13232" y="343"/>
                    <a:pt x="13232" y="649"/>
                  </a:cubicBezTo>
                  <a:lnTo>
                    <a:pt x="13232" y="1212"/>
                  </a:lnTo>
                  <a:lnTo>
                    <a:pt x="87" y="1212"/>
                  </a:lnTo>
                  <a:lnTo>
                    <a:pt x="87" y="649"/>
                  </a:lnTo>
                  <a:cubicBezTo>
                    <a:pt x="87" y="343"/>
                    <a:pt x="343" y="86"/>
                    <a:pt x="650" y="86"/>
                  </a:cubicBezTo>
                  <a:close/>
                  <a:moveTo>
                    <a:pt x="650" y="0"/>
                  </a:moveTo>
                  <a:cubicBezTo>
                    <a:pt x="294" y="0"/>
                    <a:pt x="0" y="294"/>
                    <a:pt x="0" y="649"/>
                  </a:cubicBezTo>
                  <a:lnTo>
                    <a:pt x="0" y="1298"/>
                  </a:lnTo>
                  <a:lnTo>
                    <a:pt x="13317" y="1298"/>
                  </a:lnTo>
                  <a:lnTo>
                    <a:pt x="13317" y="649"/>
                  </a:lnTo>
                  <a:cubicBezTo>
                    <a:pt x="13317" y="294"/>
                    <a:pt x="13023" y="0"/>
                    <a:pt x="12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9"/>
            <p:cNvSpPr/>
            <p:nvPr/>
          </p:nvSpPr>
          <p:spPr>
            <a:xfrm>
              <a:off x="1336936" y="2535932"/>
              <a:ext cx="613005" cy="266568"/>
            </a:xfrm>
            <a:custGeom>
              <a:rect b="b" l="l" r="r" t="t"/>
              <a:pathLst>
                <a:path extrusionOk="0" h="5754" w="13232">
                  <a:moveTo>
                    <a:pt x="612" y="1"/>
                  </a:moveTo>
                  <a:cubicBezTo>
                    <a:pt x="270" y="1"/>
                    <a:pt x="0" y="270"/>
                    <a:pt x="0" y="600"/>
                  </a:cubicBezTo>
                  <a:lnTo>
                    <a:pt x="0" y="5141"/>
                  </a:lnTo>
                  <a:cubicBezTo>
                    <a:pt x="0" y="5484"/>
                    <a:pt x="270" y="5753"/>
                    <a:pt x="612" y="5753"/>
                  </a:cubicBezTo>
                  <a:lnTo>
                    <a:pt x="12631" y="5753"/>
                  </a:lnTo>
                  <a:cubicBezTo>
                    <a:pt x="12962" y="5753"/>
                    <a:pt x="13232" y="5484"/>
                    <a:pt x="13232" y="5141"/>
                  </a:cubicBezTo>
                  <a:lnTo>
                    <a:pt x="13232" y="600"/>
                  </a:lnTo>
                  <a:cubicBezTo>
                    <a:pt x="13232" y="270"/>
                    <a:pt x="12962" y="1"/>
                    <a:pt x="126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9"/>
            <p:cNvSpPr/>
            <p:nvPr/>
          </p:nvSpPr>
          <p:spPr>
            <a:xfrm>
              <a:off x="1334666" y="2533662"/>
              <a:ext cx="617546" cy="271109"/>
            </a:xfrm>
            <a:custGeom>
              <a:rect b="b" l="l" r="r" t="t"/>
              <a:pathLst>
                <a:path extrusionOk="0" h="5852" w="13330">
                  <a:moveTo>
                    <a:pt x="12680" y="86"/>
                  </a:moveTo>
                  <a:cubicBezTo>
                    <a:pt x="12987" y="86"/>
                    <a:pt x="13232" y="343"/>
                    <a:pt x="13232" y="649"/>
                  </a:cubicBezTo>
                  <a:lnTo>
                    <a:pt x="13232" y="5190"/>
                  </a:lnTo>
                  <a:cubicBezTo>
                    <a:pt x="13232" y="5508"/>
                    <a:pt x="12987" y="5753"/>
                    <a:pt x="12680" y="5753"/>
                  </a:cubicBezTo>
                  <a:lnTo>
                    <a:pt x="661" y="5753"/>
                  </a:lnTo>
                  <a:cubicBezTo>
                    <a:pt x="343" y="5753"/>
                    <a:pt x="98" y="5508"/>
                    <a:pt x="98" y="5190"/>
                  </a:cubicBezTo>
                  <a:lnTo>
                    <a:pt x="98" y="649"/>
                  </a:lnTo>
                  <a:cubicBezTo>
                    <a:pt x="98" y="343"/>
                    <a:pt x="343" y="86"/>
                    <a:pt x="661" y="86"/>
                  </a:cubicBezTo>
                  <a:close/>
                  <a:moveTo>
                    <a:pt x="661" y="1"/>
                  </a:moveTo>
                  <a:cubicBezTo>
                    <a:pt x="294" y="1"/>
                    <a:pt x="1" y="294"/>
                    <a:pt x="1" y="649"/>
                  </a:cubicBezTo>
                  <a:lnTo>
                    <a:pt x="1" y="5190"/>
                  </a:lnTo>
                  <a:cubicBezTo>
                    <a:pt x="1" y="5557"/>
                    <a:pt x="294" y="5851"/>
                    <a:pt x="661" y="5851"/>
                  </a:cubicBezTo>
                  <a:lnTo>
                    <a:pt x="12680" y="5851"/>
                  </a:lnTo>
                  <a:cubicBezTo>
                    <a:pt x="13036" y="5851"/>
                    <a:pt x="13330" y="5557"/>
                    <a:pt x="13330" y="5190"/>
                  </a:cubicBezTo>
                  <a:lnTo>
                    <a:pt x="13330" y="649"/>
                  </a:lnTo>
                  <a:cubicBezTo>
                    <a:pt x="13330" y="294"/>
                    <a:pt x="13036" y="1"/>
                    <a:pt x="12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9"/>
            <p:cNvSpPr/>
            <p:nvPr/>
          </p:nvSpPr>
          <p:spPr>
            <a:xfrm>
              <a:off x="1336936" y="2535932"/>
              <a:ext cx="613005" cy="55639"/>
            </a:xfrm>
            <a:custGeom>
              <a:rect b="b" l="l" r="r" t="t"/>
              <a:pathLst>
                <a:path extrusionOk="0" h="1201" w="13232">
                  <a:moveTo>
                    <a:pt x="612" y="1"/>
                  </a:moveTo>
                  <a:cubicBezTo>
                    <a:pt x="270" y="1"/>
                    <a:pt x="0" y="270"/>
                    <a:pt x="0" y="600"/>
                  </a:cubicBezTo>
                  <a:lnTo>
                    <a:pt x="0" y="1200"/>
                  </a:lnTo>
                  <a:lnTo>
                    <a:pt x="13232" y="1200"/>
                  </a:lnTo>
                  <a:lnTo>
                    <a:pt x="13232" y="600"/>
                  </a:lnTo>
                  <a:cubicBezTo>
                    <a:pt x="13232" y="270"/>
                    <a:pt x="12962" y="1"/>
                    <a:pt x="126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9"/>
            <p:cNvSpPr/>
            <p:nvPr/>
          </p:nvSpPr>
          <p:spPr>
            <a:xfrm>
              <a:off x="1334666" y="2533662"/>
              <a:ext cx="617546" cy="60179"/>
            </a:xfrm>
            <a:custGeom>
              <a:rect b="b" l="l" r="r" t="t"/>
              <a:pathLst>
                <a:path extrusionOk="0" h="1299" w="13330">
                  <a:moveTo>
                    <a:pt x="12680" y="86"/>
                  </a:moveTo>
                  <a:cubicBezTo>
                    <a:pt x="12987" y="86"/>
                    <a:pt x="13232" y="343"/>
                    <a:pt x="13232" y="649"/>
                  </a:cubicBezTo>
                  <a:lnTo>
                    <a:pt x="13232" y="1212"/>
                  </a:lnTo>
                  <a:lnTo>
                    <a:pt x="98" y="1212"/>
                  </a:lnTo>
                  <a:lnTo>
                    <a:pt x="98" y="649"/>
                  </a:lnTo>
                  <a:cubicBezTo>
                    <a:pt x="98" y="343"/>
                    <a:pt x="343" y="86"/>
                    <a:pt x="661" y="86"/>
                  </a:cubicBezTo>
                  <a:close/>
                  <a:moveTo>
                    <a:pt x="661" y="1"/>
                  </a:moveTo>
                  <a:cubicBezTo>
                    <a:pt x="294" y="1"/>
                    <a:pt x="1" y="294"/>
                    <a:pt x="1" y="649"/>
                  </a:cubicBezTo>
                  <a:lnTo>
                    <a:pt x="1" y="1298"/>
                  </a:lnTo>
                  <a:lnTo>
                    <a:pt x="13330" y="1298"/>
                  </a:lnTo>
                  <a:lnTo>
                    <a:pt x="13330" y="649"/>
                  </a:lnTo>
                  <a:cubicBezTo>
                    <a:pt x="13330" y="294"/>
                    <a:pt x="13036" y="1"/>
                    <a:pt x="12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9"/>
            <p:cNvSpPr/>
            <p:nvPr/>
          </p:nvSpPr>
          <p:spPr>
            <a:xfrm>
              <a:off x="1392484" y="2583001"/>
              <a:ext cx="613052" cy="267124"/>
            </a:xfrm>
            <a:custGeom>
              <a:rect b="b" l="l" r="r" t="t"/>
              <a:pathLst>
                <a:path extrusionOk="0" h="5766" w="13233">
                  <a:moveTo>
                    <a:pt x="601" y="0"/>
                  </a:moveTo>
                  <a:cubicBezTo>
                    <a:pt x="270" y="0"/>
                    <a:pt x="1" y="269"/>
                    <a:pt x="1" y="612"/>
                  </a:cubicBezTo>
                  <a:lnTo>
                    <a:pt x="1" y="5153"/>
                  </a:lnTo>
                  <a:cubicBezTo>
                    <a:pt x="1" y="5496"/>
                    <a:pt x="270" y="5765"/>
                    <a:pt x="601" y="5765"/>
                  </a:cubicBezTo>
                  <a:lnTo>
                    <a:pt x="12620" y="5765"/>
                  </a:lnTo>
                  <a:cubicBezTo>
                    <a:pt x="12963" y="5765"/>
                    <a:pt x="13232" y="5496"/>
                    <a:pt x="13232" y="5153"/>
                  </a:cubicBezTo>
                  <a:lnTo>
                    <a:pt x="13232" y="612"/>
                  </a:lnTo>
                  <a:cubicBezTo>
                    <a:pt x="13232" y="269"/>
                    <a:pt x="12963" y="0"/>
                    <a:pt x="126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9"/>
            <p:cNvSpPr/>
            <p:nvPr/>
          </p:nvSpPr>
          <p:spPr>
            <a:xfrm>
              <a:off x="1390214" y="2581287"/>
              <a:ext cx="617592" cy="270506"/>
            </a:xfrm>
            <a:custGeom>
              <a:rect b="b" l="l" r="r" t="t"/>
              <a:pathLst>
                <a:path extrusionOk="0" h="5839" w="13331">
                  <a:moveTo>
                    <a:pt x="12669" y="86"/>
                  </a:moveTo>
                  <a:cubicBezTo>
                    <a:pt x="12987" y="86"/>
                    <a:pt x="13232" y="344"/>
                    <a:pt x="13232" y="649"/>
                  </a:cubicBezTo>
                  <a:lnTo>
                    <a:pt x="13232" y="5190"/>
                  </a:lnTo>
                  <a:cubicBezTo>
                    <a:pt x="13232" y="5496"/>
                    <a:pt x="12987" y="5753"/>
                    <a:pt x="12669" y="5753"/>
                  </a:cubicBezTo>
                  <a:lnTo>
                    <a:pt x="650" y="5753"/>
                  </a:lnTo>
                  <a:cubicBezTo>
                    <a:pt x="344" y="5753"/>
                    <a:pt x="99" y="5496"/>
                    <a:pt x="99" y="5190"/>
                  </a:cubicBezTo>
                  <a:lnTo>
                    <a:pt x="99" y="649"/>
                  </a:lnTo>
                  <a:cubicBezTo>
                    <a:pt x="99" y="344"/>
                    <a:pt x="344" y="86"/>
                    <a:pt x="650" y="86"/>
                  </a:cubicBezTo>
                  <a:close/>
                  <a:moveTo>
                    <a:pt x="650" y="1"/>
                  </a:moveTo>
                  <a:cubicBezTo>
                    <a:pt x="295" y="1"/>
                    <a:pt x="1" y="282"/>
                    <a:pt x="1" y="649"/>
                  </a:cubicBezTo>
                  <a:lnTo>
                    <a:pt x="1" y="5190"/>
                  </a:lnTo>
                  <a:cubicBezTo>
                    <a:pt x="1" y="5557"/>
                    <a:pt x="295" y="5838"/>
                    <a:pt x="650" y="5838"/>
                  </a:cubicBezTo>
                  <a:lnTo>
                    <a:pt x="12669" y="5838"/>
                  </a:lnTo>
                  <a:cubicBezTo>
                    <a:pt x="13036" y="5838"/>
                    <a:pt x="13330" y="5557"/>
                    <a:pt x="13330" y="5190"/>
                  </a:cubicBezTo>
                  <a:lnTo>
                    <a:pt x="13330" y="649"/>
                  </a:lnTo>
                  <a:cubicBezTo>
                    <a:pt x="13330" y="282"/>
                    <a:pt x="13036" y="1"/>
                    <a:pt x="12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9"/>
            <p:cNvSpPr/>
            <p:nvPr/>
          </p:nvSpPr>
          <p:spPr>
            <a:xfrm>
              <a:off x="1392484" y="2583001"/>
              <a:ext cx="613052" cy="56195"/>
            </a:xfrm>
            <a:custGeom>
              <a:rect b="b" l="l" r="r" t="t"/>
              <a:pathLst>
                <a:path extrusionOk="0" h="1213" w="13233">
                  <a:moveTo>
                    <a:pt x="601" y="0"/>
                  </a:moveTo>
                  <a:cubicBezTo>
                    <a:pt x="270" y="0"/>
                    <a:pt x="1" y="269"/>
                    <a:pt x="1" y="612"/>
                  </a:cubicBezTo>
                  <a:lnTo>
                    <a:pt x="1" y="1212"/>
                  </a:lnTo>
                  <a:lnTo>
                    <a:pt x="13232" y="1212"/>
                  </a:lnTo>
                  <a:lnTo>
                    <a:pt x="13232" y="612"/>
                  </a:lnTo>
                  <a:cubicBezTo>
                    <a:pt x="13232" y="269"/>
                    <a:pt x="12963" y="0"/>
                    <a:pt x="12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9"/>
            <p:cNvSpPr/>
            <p:nvPr/>
          </p:nvSpPr>
          <p:spPr>
            <a:xfrm>
              <a:off x="1390214" y="2581287"/>
              <a:ext cx="617592" cy="60179"/>
            </a:xfrm>
            <a:custGeom>
              <a:rect b="b" l="l" r="r" t="t"/>
              <a:pathLst>
                <a:path extrusionOk="0" h="1299" w="13331">
                  <a:moveTo>
                    <a:pt x="12669" y="86"/>
                  </a:moveTo>
                  <a:cubicBezTo>
                    <a:pt x="12987" y="86"/>
                    <a:pt x="13232" y="344"/>
                    <a:pt x="13232" y="649"/>
                  </a:cubicBezTo>
                  <a:lnTo>
                    <a:pt x="13232" y="1200"/>
                  </a:lnTo>
                  <a:lnTo>
                    <a:pt x="99" y="1200"/>
                  </a:lnTo>
                  <a:lnTo>
                    <a:pt x="99" y="649"/>
                  </a:lnTo>
                  <a:cubicBezTo>
                    <a:pt x="99" y="344"/>
                    <a:pt x="344" y="86"/>
                    <a:pt x="650" y="86"/>
                  </a:cubicBezTo>
                  <a:close/>
                  <a:moveTo>
                    <a:pt x="650" y="1"/>
                  </a:moveTo>
                  <a:cubicBezTo>
                    <a:pt x="295" y="1"/>
                    <a:pt x="1" y="282"/>
                    <a:pt x="1" y="649"/>
                  </a:cubicBezTo>
                  <a:lnTo>
                    <a:pt x="1" y="1298"/>
                  </a:lnTo>
                  <a:lnTo>
                    <a:pt x="13330" y="1298"/>
                  </a:lnTo>
                  <a:lnTo>
                    <a:pt x="13330" y="649"/>
                  </a:lnTo>
                  <a:cubicBezTo>
                    <a:pt x="13330" y="282"/>
                    <a:pt x="13036" y="1"/>
                    <a:pt x="12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9"/>
            <p:cNvSpPr/>
            <p:nvPr/>
          </p:nvSpPr>
          <p:spPr>
            <a:xfrm>
              <a:off x="1325030" y="2621547"/>
              <a:ext cx="613005" cy="267124"/>
            </a:xfrm>
            <a:custGeom>
              <a:rect b="b" l="l" r="r" t="t"/>
              <a:pathLst>
                <a:path extrusionOk="0" h="5766" w="13232">
                  <a:moveTo>
                    <a:pt x="613" y="0"/>
                  </a:moveTo>
                  <a:cubicBezTo>
                    <a:pt x="270" y="0"/>
                    <a:pt x="1" y="270"/>
                    <a:pt x="1" y="612"/>
                  </a:cubicBezTo>
                  <a:lnTo>
                    <a:pt x="1" y="5154"/>
                  </a:lnTo>
                  <a:cubicBezTo>
                    <a:pt x="1" y="5484"/>
                    <a:pt x="270" y="5766"/>
                    <a:pt x="613" y="5766"/>
                  </a:cubicBezTo>
                  <a:lnTo>
                    <a:pt x="12619" y="5766"/>
                  </a:lnTo>
                  <a:cubicBezTo>
                    <a:pt x="12962" y="5766"/>
                    <a:pt x="13231" y="5484"/>
                    <a:pt x="13231" y="5154"/>
                  </a:cubicBezTo>
                  <a:lnTo>
                    <a:pt x="13231" y="612"/>
                  </a:lnTo>
                  <a:cubicBezTo>
                    <a:pt x="13231" y="270"/>
                    <a:pt x="12962" y="0"/>
                    <a:pt x="126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9"/>
            <p:cNvSpPr/>
            <p:nvPr/>
          </p:nvSpPr>
          <p:spPr>
            <a:xfrm>
              <a:off x="1322760" y="2619277"/>
              <a:ext cx="617546" cy="271062"/>
            </a:xfrm>
            <a:custGeom>
              <a:rect b="b" l="l" r="r" t="t"/>
              <a:pathLst>
                <a:path extrusionOk="0" h="5851" w="13330">
                  <a:moveTo>
                    <a:pt x="12668" y="98"/>
                  </a:moveTo>
                  <a:cubicBezTo>
                    <a:pt x="12986" y="98"/>
                    <a:pt x="13231" y="343"/>
                    <a:pt x="13231" y="661"/>
                  </a:cubicBezTo>
                  <a:lnTo>
                    <a:pt x="13231" y="5203"/>
                  </a:lnTo>
                  <a:cubicBezTo>
                    <a:pt x="13231" y="5508"/>
                    <a:pt x="12986" y="5766"/>
                    <a:pt x="12668" y="5766"/>
                  </a:cubicBezTo>
                  <a:lnTo>
                    <a:pt x="662" y="5766"/>
                  </a:lnTo>
                  <a:cubicBezTo>
                    <a:pt x="344" y="5766"/>
                    <a:pt x="99" y="5508"/>
                    <a:pt x="99" y="5203"/>
                  </a:cubicBezTo>
                  <a:lnTo>
                    <a:pt x="99" y="661"/>
                  </a:lnTo>
                  <a:cubicBezTo>
                    <a:pt x="99" y="343"/>
                    <a:pt x="344" y="98"/>
                    <a:pt x="662" y="98"/>
                  </a:cubicBezTo>
                  <a:close/>
                  <a:moveTo>
                    <a:pt x="662" y="0"/>
                  </a:moveTo>
                  <a:cubicBezTo>
                    <a:pt x="295" y="0"/>
                    <a:pt x="1" y="294"/>
                    <a:pt x="1" y="661"/>
                  </a:cubicBezTo>
                  <a:lnTo>
                    <a:pt x="1" y="5203"/>
                  </a:lnTo>
                  <a:cubicBezTo>
                    <a:pt x="1" y="5557"/>
                    <a:pt x="295" y="5851"/>
                    <a:pt x="662" y="5851"/>
                  </a:cubicBezTo>
                  <a:lnTo>
                    <a:pt x="12668" y="5851"/>
                  </a:lnTo>
                  <a:cubicBezTo>
                    <a:pt x="13035" y="5851"/>
                    <a:pt x="13329" y="5557"/>
                    <a:pt x="13329" y="5203"/>
                  </a:cubicBezTo>
                  <a:lnTo>
                    <a:pt x="13329" y="661"/>
                  </a:lnTo>
                  <a:cubicBezTo>
                    <a:pt x="13329" y="294"/>
                    <a:pt x="13035" y="0"/>
                    <a:pt x="12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9"/>
            <p:cNvSpPr/>
            <p:nvPr/>
          </p:nvSpPr>
          <p:spPr>
            <a:xfrm>
              <a:off x="1325030" y="2621547"/>
              <a:ext cx="613005" cy="56195"/>
            </a:xfrm>
            <a:custGeom>
              <a:rect b="b" l="l" r="r" t="t"/>
              <a:pathLst>
                <a:path extrusionOk="0" h="1213" w="13232">
                  <a:moveTo>
                    <a:pt x="613" y="0"/>
                  </a:moveTo>
                  <a:cubicBezTo>
                    <a:pt x="270" y="0"/>
                    <a:pt x="1" y="270"/>
                    <a:pt x="1" y="612"/>
                  </a:cubicBezTo>
                  <a:lnTo>
                    <a:pt x="1" y="1212"/>
                  </a:lnTo>
                  <a:lnTo>
                    <a:pt x="13231" y="1212"/>
                  </a:lnTo>
                  <a:lnTo>
                    <a:pt x="13231" y="612"/>
                  </a:lnTo>
                  <a:cubicBezTo>
                    <a:pt x="13231" y="270"/>
                    <a:pt x="12962" y="0"/>
                    <a:pt x="126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9"/>
            <p:cNvSpPr/>
            <p:nvPr/>
          </p:nvSpPr>
          <p:spPr>
            <a:xfrm>
              <a:off x="1322760" y="2619277"/>
              <a:ext cx="617546" cy="60735"/>
            </a:xfrm>
            <a:custGeom>
              <a:rect b="b" l="l" r="r" t="t"/>
              <a:pathLst>
                <a:path extrusionOk="0" h="1311" w="13330">
                  <a:moveTo>
                    <a:pt x="12668" y="98"/>
                  </a:moveTo>
                  <a:cubicBezTo>
                    <a:pt x="12986" y="98"/>
                    <a:pt x="13231" y="343"/>
                    <a:pt x="13231" y="661"/>
                  </a:cubicBezTo>
                  <a:lnTo>
                    <a:pt x="13231" y="1213"/>
                  </a:lnTo>
                  <a:lnTo>
                    <a:pt x="99" y="1213"/>
                  </a:lnTo>
                  <a:lnTo>
                    <a:pt x="99" y="661"/>
                  </a:lnTo>
                  <a:cubicBezTo>
                    <a:pt x="99" y="343"/>
                    <a:pt x="344" y="98"/>
                    <a:pt x="662" y="98"/>
                  </a:cubicBezTo>
                  <a:close/>
                  <a:moveTo>
                    <a:pt x="662" y="0"/>
                  </a:moveTo>
                  <a:cubicBezTo>
                    <a:pt x="295" y="0"/>
                    <a:pt x="1" y="294"/>
                    <a:pt x="1" y="661"/>
                  </a:cubicBezTo>
                  <a:lnTo>
                    <a:pt x="1" y="1310"/>
                  </a:lnTo>
                  <a:lnTo>
                    <a:pt x="13329" y="1310"/>
                  </a:lnTo>
                  <a:lnTo>
                    <a:pt x="13329" y="661"/>
                  </a:lnTo>
                  <a:cubicBezTo>
                    <a:pt x="13329" y="294"/>
                    <a:pt x="13035" y="0"/>
                    <a:pt x="12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9"/>
            <p:cNvSpPr/>
            <p:nvPr/>
          </p:nvSpPr>
          <p:spPr>
            <a:xfrm>
              <a:off x="1277404" y="2658424"/>
              <a:ext cx="613005" cy="267078"/>
            </a:xfrm>
            <a:custGeom>
              <a:rect b="b" l="l" r="r" t="t"/>
              <a:pathLst>
                <a:path extrusionOk="0" h="5765" w="13232">
                  <a:moveTo>
                    <a:pt x="600" y="0"/>
                  </a:moveTo>
                  <a:cubicBezTo>
                    <a:pt x="270" y="0"/>
                    <a:pt x="1" y="270"/>
                    <a:pt x="1" y="612"/>
                  </a:cubicBezTo>
                  <a:lnTo>
                    <a:pt x="1" y="5153"/>
                  </a:lnTo>
                  <a:cubicBezTo>
                    <a:pt x="1" y="5484"/>
                    <a:pt x="270" y="5765"/>
                    <a:pt x="600" y="5765"/>
                  </a:cubicBezTo>
                  <a:lnTo>
                    <a:pt x="12619" y="5765"/>
                  </a:lnTo>
                  <a:cubicBezTo>
                    <a:pt x="12950" y="5765"/>
                    <a:pt x="13231" y="5484"/>
                    <a:pt x="13231" y="5153"/>
                  </a:cubicBezTo>
                  <a:lnTo>
                    <a:pt x="13231" y="612"/>
                  </a:lnTo>
                  <a:cubicBezTo>
                    <a:pt x="13231" y="270"/>
                    <a:pt x="12950" y="0"/>
                    <a:pt x="126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9"/>
            <p:cNvSpPr/>
            <p:nvPr/>
          </p:nvSpPr>
          <p:spPr>
            <a:xfrm>
              <a:off x="1275134" y="2656154"/>
              <a:ext cx="616990" cy="271062"/>
            </a:xfrm>
            <a:custGeom>
              <a:rect b="b" l="l" r="r" t="t"/>
              <a:pathLst>
                <a:path extrusionOk="0" h="5851" w="13318">
                  <a:moveTo>
                    <a:pt x="12668" y="98"/>
                  </a:moveTo>
                  <a:cubicBezTo>
                    <a:pt x="12975" y="98"/>
                    <a:pt x="13231" y="343"/>
                    <a:pt x="13231" y="661"/>
                  </a:cubicBezTo>
                  <a:lnTo>
                    <a:pt x="13231" y="5202"/>
                  </a:lnTo>
                  <a:cubicBezTo>
                    <a:pt x="13231" y="5508"/>
                    <a:pt x="12975" y="5765"/>
                    <a:pt x="12668" y="5765"/>
                  </a:cubicBezTo>
                  <a:lnTo>
                    <a:pt x="649" y="5765"/>
                  </a:lnTo>
                  <a:cubicBezTo>
                    <a:pt x="344" y="5765"/>
                    <a:pt x="86" y="5508"/>
                    <a:pt x="86" y="5202"/>
                  </a:cubicBezTo>
                  <a:lnTo>
                    <a:pt x="86" y="661"/>
                  </a:lnTo>
                  <a:cubicBezTo>
                    <a:pt x="86" y="343"/>
                    <a:pt x="344" y="98"/>
                    <a:pt x="649" y="98"/>
                  </a:cubicBezTo>
                  <a:close/>
                  <a:moveTo>
                    <a:pt x="649" y="0"/>
                  </a:moveTo>
                  <a:cubicBezTo>
                    <a:pt x="295" y="0"/>
                    <a:pt x="1" y="294"/>
                    <a:pt x="1" y="661"/>
                  </a:cubicBezTo>
                  <a:lnTo>
                    <a:pt x="1" y="5202"/>
                  </a:lnTo>
                  <a:cubicBezTo>
                    <a:pt x="1" y="5557"/>
                    <a:pt x="295" y="5851"/>
                    <a:pt x="649" y="5851"/>
                  </a:cubicBezTo>
                  <a:lnTo>
                    <a:pt x="12668" y="5851"/>
                  </a:lnTo>
                  <a:cubicBezTo>
                    <a:pt x="13024" y="5851"/>
                    <a:pt x="13317" y="5557"/>
                    <a:pt x="13317" y="5202"/>
                  </a:cubicBezTo>
                  <a:lnTo>
                    <a:pt x="13317" y="661"/>
                  </a:lnTo>
                  <a:cubicBezTo>
                    <a:pt x="13317" y="294"/>
                    <a:pt x="13024" y="0"/>
                    <a:pt x="12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9"/>
            <p:cNvSpPr/>
            <p:nvPr/>
          </p:nvSpPr>
          <p:spPr>
            <a:xfrm>
              <a:off x="1277404" y="2658424"/>
              <a:ext cx="613005" cy="56149"/>
            </a:xfrm>
            <a:custGeom>
              <a:rect b="b" l="l" r="r" t="t"/>
              <a:pathLst>
                <a:path extrusionOk="0" h="1212" w="13232">
                  <a:moveTo>
                    <a:pt x="600" y="0"/>
                  </a:moveTo>
                  <a:cubicBezTo>
                    <a:pt x="270" y="0"/>
                    <a:pt x="1" y="270"/>
                    <a:pt x="1" y="612"/>
                  </a:cubicBezTo>
                  <a:lnTo>
                    <a:pt x="1" y="1212"/>
                  </a:lnTo>
                  <a:lnTo>
                    <a:pt x="13231" y="1212"/>
                  </a:lnTo>
                  <a:lnTo>
                    <a:pt x="13231" y="612"/>
                  </a:lnTo>
                  <a:cubicBezTo>
                    <a:pt x="13231" y="270"/>
                    <a:pt x="12950" y="0"/>
                    <a:pt x="126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9"/>
            <p:cNvSpPr/>
            <p:nvPr/>
          </p:nvSpPr>
          <p:spPr>
            <a:xfrm>
              <a:off x="1275134" y="2656154"/>
              <a:ext cx="616990" cy="60133"/>
            </a:xfrm>
            <a:custGeom>
              <a:rect b="b" l="l" r="r" t="t"/>
              <a:pathLst>
                <a:path extrusionOk="0" h="1298" w="13318">
                  <a:moveTo>
                    <a:pt x="12668" y="98"/>
                  </a:moveTo>
                  <a:cubicBezTo>
                    <a:pt x="12975" y="98"/>
                    <a:pt x="13231" y="343"/>
                    <a:pt x="13231" y="661"/>
                  </a:cubicBezTo>
                  <a:lnTo>
                    <a:pt x="13231" y="1212"/>
                  </a:lnTo>
                  <a:lnTo>
                    <a:pt x="86" y="1212"/>
                  </a:lnTo>
                  <a:lnTo>
                    <a:pt x="86" y="661"/>
                  </a:lnTo>
                  <a:cubicBezTo>
                    <a:pt x="86" y="343"/>
                    <a:pt x="344" y="98"/>
                    <a:pt x="649" y="98"/>
                  </a:cubicBezTo>
                  <a:close/>
                  <a:moveTo>
                    <a:pt x="649" y="0"/>
                  </a:moveTo>
                  <a:cubicBezTo>
                    <a:pt x="295" y="0"/>
                    <a:pt x="1" y="294"/>
                    <a:pt x="1" y="661"/>
                  </a:cubicBezTo>
                  <a:lnTo>
                    <a:pt x="1" y="1298"/>
                  </a:lnTo>
                  <a:lnTo>
                    <a:pt x="13317" y="1298"/>
                  </a:lnTo>
                  <a:lnTo>
                    <a:pt x="13317" y="661"/>
                  </a:lnTo>
                  <a:cubicBezTo>
                    <a:pt x="13317" y="294"/>
                    <a:pt x="13024" y="0"/>
                    <a:pt x="12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9"/>
            <p:cNvSpPr/>
            <p:nvPr/>
          </p:nvSpPr>
          <p:spPr>
            <a:xfrm>
              <a:off x="1227508" y="2705448"/>
              <a:ext cx="612959" cy="267124"/>
            </a:xfrm>
            <a:custGeom>
              <a:rect b="b" l="l" r="r" t="t"/>
              <a:pathLst>
                <a:path extrusionOk="0" h="5766" w="13231">
                  <a:moveTo>
                    <a:pt x="613" y="1"/>
                  </a:moveTo>
                  <a:cubicBezTo>
                    <a:pt x="270" y="1"/>
                    <a:pt x="1" y="283"/>
                    <a:pt x="1" y="613"/>
                  </a:cubicBezTo>
                  <a:lnTo>
                    <a:pt x="1" y="5154"/>
                  </a:lnTo>
                  <a:cubicBezTo>
                    <a:pt x="1" y="5497"/>
                    <a:pt x="270" y="5766"/>
                    <a:pt x="613" y="5766"/>
                  </a:cubicBezTo>
                  <a:lnTo>
                    <a:pt x="12619" y="5766"/>
                  </a:lnTo>
                  <a:cubicBezTo>
                    <a:pt x="12962" y="5766"/>
                    <a:pt x="13231" y="5497"/>
                    <a:pt x="13231" y="5154"/>
                  </a:cubicBezTo>
                  <a:lnTo>
                    <a:pt x="13231" y="613"/>
                  </a:lnTo>
                  <a:cubicBezTo>
                    <a:pt x="13231" y="283"/>
                    <a:pt x="12962" y="1"/>
                    <a:pt x="126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9"/>
            <p:cNvSpPr/>
            <p:nvPr/>
          </p:nvSpPr>
          <p:spPr>
            <a:xfrm>
              <a:off x="1225238" y="2703780"/>
              <a:ext cx="617499" cy="271062"/>
            </a:xfrm>
            <a:custGeom>
              <a:rect b="b" l="l" r="r" t="t"/>
              <a:pathLst>
                <a:path extrusionOk="0" h="5851" w="13329">
                  <a:moveTo>
                    <a:pt x="12668" y="86"/>
                  </a:moveTo>
                  <a:cubicBezTo>
                    <a:pt x="12986" y="86"/>
                    <a:pt x="13231" y="343"/>
                    <a:pt x="13231" y="649"/>
                  </a:cubicBezTo>
                  <a:lnTo>
                    <a:pt x="13231" y="5190"/>
                  </a:lnTo>
                  <a:cubicBezTo>
                    <a:pt x="13231" y="5508"/>
                    <a:pt x="12986" y="5753"/>
                    <a:pt x="12668" y="5753"/>
                  </a:cubicBezTo>
                  <a:lnTo>
                    <a:pt x="662" y="5753"/>
                  </a:lnTo>
                  <a:cubicBezTo>
                    <a:pt x="344" y="5753"/>
                    <a:pt x="99" y="5508"/>
                    <a:pt x="99" y="5190"/>
                  </a:cubicBezTo>
                  <a:lnTo>
                    <a:pt x="99" y="649"/>
                  </a:lnTo>
                  <a:cubicBezTo>
                    <a:pt x="99" y="343"/>
                    <a:pt x="344" y="86"/>
                    <a:pt x="662" y="86"/>
                  </a:cubicBezTo>
                  <a:close/>
                  <a:moveTo>
                    <a:pt x="662" y="0"/>
                  </a:moveTo>
                  <a:cubicBezTo>
                    <a:pt x="295" y="0"/>
                    <a:pt x="1" y="282"/>
                    <a:pt x="1" y="649"/>
                  </a:cubicBezTo>
                  <a:lnTo>
                    <a:pt x="1" y="5190"/>
                  </a:lnTo>
                  <a:cubicBezTo>
                    <a:pt x="1" y="5557"/>
                    <a:pt x="295" y="5851"/>
                    <a:pt x="662" y="5851"/>
                  </a:cubicBezTo>
                  <a:lnTo>
                    <a:pt x="12668" y="5851"/>
                  </a:lnTo>
                  <a:cubicBezTo>
                    <a:pt x="13035" y="5851"/>
                    <a:pt x="13329" y="5557"/>
                    <a:pt x="13329" y="5190"/>
                  </a:cubicBezTo>
                  <a:lnTo>
                    <a:pt x="13329" y="649"/>
                  </a:lnTo>
                  <a:cubicBezTo>
                    <a:pt x="13329" y="282"/>
                    <a:pt x="13035" y="0"/>
                    <a:pt x="12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9"/>
            <p:cNvSpPr/>
            <p:nvPr/>
          </p:nvSpPr>
          <p:spPr>
            <a:xfrm>
              <a:off x="1227508" y="2705448"/>
              <a:ext cx="612959" cy="56195"/>
            </a:xfrm>
            <a:custGeom>
              <a:rect b="b" l="l" r="r" t="t"/>
              <a:pathLst>
                <a:path extrusionOk="0" h="1213" w="13231">
                  <a:moveTo>
                    <a:pt x="613" y="1"/>
                  </a:moveTo>
                  <a:cubicBezTo>
                    <a:pt x="270" y="1"/>
                    <a:pt x="1" y="283"/>
                    <a:pt x="1" y="613"/>
                  </a:cubicBezTo>
                  <a:lnTo>
                    <a:pt x="1" y="1213"/>
                  </a:lnTo>
                  <a:lnTo>
                    <a:pt x="13231" y="1213"/>
                  </a:lnTo>
                  <a:lnTo>
                    <a:pt x="13231" y="613"/>
                  </a:lnTo>
                  <a:cubicBezTo>
                    <a:pt x="13231" y="283"/>
                    <a:pt x="12962" y="1"/>
                    <a:pt x="126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9"/>
            <p:cNvSpPr/>
            <p:nvPr/>
          </p:nvSpPr>
          <p:spPr>
            <a:xfrm>
              <a:off x="1225238" y="2703780"/>
              <a:ext cx="617499" cy="60133"/>
            </a:xfrm>
            <a:custGeom>
              <a:rect b="b" l="l" r="r" t="t"/>
              <a:pathLst>
                <a:path extrusionOk="0" h="1298" w="13329">
                  <a:moveTo>
                    <a:pt x="12668" y="86"/>
                  </a:moveTo>
                  <a:cubicBezTo>
                    <a:pt x="12986" y="86"/>
                    <a:pt x="13231" y="343"/>
                    <a:pt x="13231" y="649"/>
                  </a:cubicBezTo>
                  <a:lnTo>
                    <a:pt x="13231" y="1200"/>
                  </a:lnTo>
                  <a:lnTo>
                    <a:pt x="99" y="1200"/>
                  </a:lnTo>
                  <a:lnTo>
                    <a:pt x="99" y="649"/>
                  </a:lnTo>
                  <a:cubicBezTo>
                    <a:pt x="99" y="343"/>
                    <a:pt x="344" y="86"/>
                    <a:pt x="662" y="86"/>
                  </a:cubicBezTo>
                  <a:close/>
                  <a:moveTo>
                    <a:pt x="662" y="0"/>
                  </a:moveTo>
                  <a:cubicBezTo>
                    <a:pt x="295" y="0"/>
                    <a:pt x="1" y="282"/>
                    <a:pt x="1" y="649"/>
                  </a:cubicBezTo>
                  <a:lnTo>
                    <a:pt x="1" y="1298"/>
                  </a:lnTo>
                  <a:lnTo>
                    <a:pt x="13329" y="1298"/>
                  </a:lnTo>
                  <a:lnTo>
                    <a:pt x="13329" y="649"/>
                  </a:lnTo>
                  <a:cubicBezTo>
                    <a:pt x="13329" y="282"/>
                    <a:pt x="13035" y="0"/>
                    <a:pt x="12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4" name="Google Shape;2034;p39"/>
          <p:cNvGrpSpPr/>
          <p:nvPr/>
        </p:nvGrpSpPr>
        <p:grpSpPr>
          <a:xfrm flipH="1">
            <a:off x="47573" y="580000"/>
            <a:ext cx="2431487" cy="1234408"/>
            <a:chOff x="3631386" y="1946825"/>
            <a:chExt cx="739436" cy="375394"/>
          </a:xfrm>
        </p:grpSpPr>
        <p:sp>
          <p:nvSpPr>
            <p:cNvPr id="2035" name="Google Shape;2035;p39"/>
            <p:cNvSpPr/>
            <p:nvPr/>
          </p:nvSpPr>
          <p:spPr>
            <a:xfrm>
              <a:off x="3755500" y="1949095"/>
              <a:ext cx="613052" cy="266522"/>
            </a:xfrm>
            <a:custGeom>
              <a:rect b="b" l="l" r="r" t="t"/>
              <a:pathLst>
                <a:path extrusionOk="0" h="5753" w="13233">
                  <a:moveTo>
                    <a:pt x="613" y="0"/>
                  </a:moveTo>
                  <a:cubicBezTo>
                    <a:pt x="283" y="0"/>
                    <a:pt x="1" y="270"/>
                    <a:pt x="1" y="612"/>
                  </a:cubicBezTo>
                  <a:lnTo>
                    <a:pt x="1" y="5154"/>
                  </a:lnTo>
                  <a:cubicBezTo>
                    <a:pt x="1" y="5484"/>
                    <a:pt x="283" y="5753"/>
                    <a:pt x="613" y="5753"/>
                  </a:cubicBezTo>
                  <a:lnTo>
                    <a:pt x="12632" y="5753"/>
                  </a:lnTo>
                  <a:cubicBezTo>
                    <a:pt x="12963" y="5753"/>
                    <a:pt x="13232" y="5484"/>
                    <a:pt x="13232" y="5154"/>
                  </a:cubicBezTo>
                  <a:lnTo>
                    <a:pt x="13232" y="612"/>
                  </a:lnTo>
                  <a:cubicBezTo>
                    <a:pt x="13232" y="270"/>
                    <a:pt x="12963" y="0"/>
                    <a:pt x="12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9"/>
            <p:cNvSpPr/>
            <p:nvPr/>
          </p:nvSpPr>
          <p:spPr>
            <a:xfrm>
              <a:off x="3753832" y="1946825"/>
              <a:ext cx="616990" cy="271062"/>
            </a:xfrm>
            <a:custGeom>
              <a:rect b="b" l="l" r="r" t="t"/>
              <a:pathLst>
                <a:path extrusionOk="0" h="5851" w="13318">
                  <a:moveTo>
                    <a:pt x="12668" y="98"/>
                  </a:moveTo>
                  <a:cubicBezTo>
                    <a:pt x="12974" y="98"/>
                    <a:pt x="13231" y="343"/>
                    <a:pt x="13231" y="661"/>
                  </a:cubicBezTo>
                  <a:lnTo>
                    <a:pt x="13231" y="5203"/>
                  </a:lnTo>
                  <a:cubicBezTo>
                    <a:pt x="13231" y="5508"/>
                    <a:pt x="12974" y="5766"/>
                    <a:pt x="12668" y="5766"/>
                  </a:cubicBezTo>
                  <a:lnTo>
                    <a:pt x="649" y="5766"/>
                  </a:lnTo>
                  <a:cubicBezTo>
                    <a:pt x="343" y="5766"/>
                    <a:pt x="86" y="5508"/>
                    <a:pt x="86" y="5203"/>
                  </a:cubicBezTo>
                  <a:lnTo>
                    <a:pt x="86" y="661"/>
                  </a:lnTo>
                  <a:cubicBezTo>
                    <a:pt x="86" y="343"/>
                    <a:pt x="343" y="98"/>
                    <a:pt x="649" y="98"/>
                  </a:cubicBezTo>
                  <a:close/>
                  <a:moveTo>
                    <a:pt x="649" y="0"/>
                  </a:moveTo>
                  <a:cubicBezTo>
                    <a:pt x="282" y="0"/>
                    <a:pt x="1" y="294"/>
                    <a:pt x="1" y="661"/>
                  </a:cubicBezTo>
                  <a:lnTo>
                    <a:pt x="1" y="5203"/>
                  </a:lnTo>
                  <a:cubicBezTo>
                    <a:pt x="1" y="5557"/>
                    <a:pt x="282" y="5851"/>
                    <a:pt x="649" y="5851"/>
                  </a:cubicBezTo>
                  <a:lnTo>
                    <a:pt x="12668" y="5851"/>
                  </a:lnTo>
                  <a:cubicBezTo>
                    <a:pt x="13023" y="5851"/>
                    <a:pt x="13317" y="5557"/>
                    <a:pt x="13317" y="5203"/>
                  </a:cubicBezTo>
                  <a:lnTo>
                    <a:pt x="13317" y="661"/>
                  </a:lnTo>
                  <a:cubicBezTo>
                    <a:pt x="13317" y="294"/>
                    <a:pt x="13023" y="0"/>
                    <a:pt x="12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9"/>
            <p:cNvSpPr/>
            <p:nvPr/>
          </p:nvSpPr>
          <p:spPr>
            <a:xfrm>
              <a:off x="3755500" y="1949095"/>
              <a:ext cx="613052" cy="56195"/>
            </a:xfrm>
            <a:custGeom>
              <a:rect b="b" l="l" r="r" t="t"/>
              <a:pathLst>
                <a:path extrusionOk="0" h="1213" w="13233">
                  <a:moveTo>
                    <a:pt x="613" y="0"/>
                  </a:moveTo>
                  <a:cubicBezTo>
                    <a:pt x="283" y="0"/>
                    <a:pt x="1" y="270"/>
                    <a:pt x="1" y="612"/>
                  </a:cubicBezTo>
                  <a:lnTo>
                    <a:pt x="1" y="1213"/>
                  </a:lnTo>
                  <a:lnTo>
                    <a:pt x="13232" y="1213"/>
                  </a:lnTo>
                  <a:lnTo>
                    <a:pt x="13232" y="612"/>
                  </a:lnTo>
                  <a:cubicBezTo>
                    <a:pt x="13232" y="270"/>
                    <a:pt x="12963" y="0"/>
                    <a:pt x="126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9"/>
            <p:cNvSpPr/>
            <p:nvPr/>
          </p:nvSpPr>
          <p:spPr>
            <a:xfrm>
              <a:off x="3753832" y="1946825"/>
              <a:ext cx="616990" cy="60133"/>
            </a:xfrm>
            <a:custGeom>
              <a:rect b="b" l="l" r="r" t="t"/>
              <a:pathLst>
                <a:path extrusionOk="0" h="1298" w="13318">
                  <a:moveTo>
                    <a:pt x="12668" y="98"/>
                  </a:moveTo>
                  <a:cubicBezTo>
                    <a:pt x="12974" y="98"/>
                    <a:pt x="13231" y="343"/>
                    <a:pt x="13231" y="661"/>
                  </a:cubicBezTo>
                  <a:lnTo>
                    <a:pt x="13231" y="1213"/>
                  </a:lnTo>
                  <a:lnTo>
                    <a:pt x="86" y="1213"/>
                  </a:lnTo>
                  <a:lnTo>
                    <a:pt x="86" y="661"/>
                  </a:lnTo>
                  <a:cubicBezTo>
                    <a:pt x="86" y="343"/>
                    <a:pt x="343" y="98"/>
                    <a:pt x="649" y="98"/>
                  </a:cubicBezTo>
                  <a:close/>
                  <a:moveTo>
                    <a:pt x="649" y="0"/>
                  </a:moveTo>
                  <a:cubicBezTo>
                    <a:pt x="282" y="0"/>
                    <a:pt x="1" y="294"/>
                    <a:pt x="1" y="661"/>
                  </a:cubicBezTo>
                  <a:lnTo>
                    <a:pt x="1" y="1298"/>
                  </a:lnTo>
                  <a:lnTo>
                    <a:pt x="13317" y="1298"/>
                  </a:lnTo>
                  <a:lnTo>
                    <a:pt x="13317" y="661"/>
                  </a:lnTo>
                  <a:cubicBezTo>
                    <a:pt x="13317" y="294"/>
                    <a:pt x="13023" y="0"/>
                    <a:pt x="12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9"/>
            <p:cNvSpPr/>
            <p:nvPr/>
          </p:nvSpPr>
          <p:spPr>
            <a:xfrm>
              <a:off x="3720383" y="1980321"/>
              <a:ext cx="613005" cy="266522"/>
            </a:xfrm>
            <a:custGeom>
              <a:rect b="b" l="l" r="r" t="t"/>
              <a:pathLst>
                <a:path extrusionOk="0" h="5753" w="13232">
                  <a:moveTo>
                    <a:pt x="612" y="0"/>
                  </a:moveTo>
                  <a:cubicBezTo>
                    <a:pt x="282" y="0"/>
                    <a:pt x="0" y="269"/>
                    <a:pt x="0" y="612"/>
                  </a:cubicBezTo>
                  <a:lnTo>
                    <a:pt x="0" y="5152"/>
                  </a:lnTo>
                  <a:cubicBezTo>
                    <a:pt x="0" y="5483"/>
                    <a:pt x="282" y="5753"/>
                    <a:pt x="612" y="5753"/>
                  </a:cubicBezTo>
                  <a:lnTo>
                    <a:pt x="12631" y="5753"/>
                  </a:lnTo>
                  <a:cubicBezTo>
                    <a:pt x="12962" y="5753"/>
                    <a:pt x="13231" y="5483"/>
                    <a:pt x="13231" y="5152"/>
                  </a:cubicBezTo>
                  <a:lnTo>
                    <a:pt x="13231" y="612"/>
                  </a:lnTo>
                  <a:cubicBezTo>
                    <a:pt x="13231" y="269"/>
                    <a:pt x="12962" y="0"/>
                    <a:pt x="126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9"/>
            <p:cNvSpPr/>
            <p:nvPr/>
          </p:nvSpPr>
          <p:spPr>
            <a:xfrm>
              <a:off x="3718669" y="1978050"/>
              <a:ext cx="616990" cy="271062"/>
            </a:xfrm>
            <a:custGeom>
              <a:rect b="b" l="l" r="r" t="t"/>
              <a:pathLst>
                <a:path extrusionOk="0" h="5851" w="13318">
                  <a:moveTo>
                    <a:pt x="12668" y="98"/>
                  </a:moveTo>
                  <a:cubicBezTo>
                    <a:pt x="12975" y="98"/>
                    <a:pt x="13231" y="343"/>
                    <a:pt x="13231" y="661"/>
                  </a:cubicBezTo>
                  <a:lnTo>
                    <a:pt x="13231" y="5201"/>
                  </a:lnTo>
                  <a:cubicBezTo>
                    <a:pt x="13231" y="5508"/>
                    <a:pt x="12975" y="5764"/>
                    <a:pt x="12668" y="5764"/>
                  </a:cubicBezTo>
                  <a:lnTo>
                    <a:pt x="649" y="5764"/>
                  </a:lnTo>
                  <a:cubicBezTo>
                    <a:pt x="344" y="5764"/>
                    <a:pt x="86" y="5508"/>
                    <a:pt x="86" y="5201"/>
                  </a:cubicBezTo>
                  <a:lnTo>
                    <a:pt x="86" y="661"/>
                  </a:lnTo>
                  <a:cubicBezTo>
                    <a:pt x="86" y="343"/>
                    <a:pt x="344" y="98"/>
                    <a:pt x="649" y="98"/>
                  </a:cubicBezTo>
                  <a:close/>
                  <a:moveTo>
                    <a:pt x="649" y="0"/>
                  </a:moveTo>
                  <a:cubicBezTo>
                    <a:pt x="295" y="0"/>
                    <a:pt x="1" y="294"/>
                    <a:pt x="1" y="661"/>
                  </a:cubicBezTo>
                  <a:lnTo>
                    <a:pt x="1" y="5201"/>
                  </a:lnTo>
                  <a:cubicBezTo>
                    <a:pt x="1" y="5557"/>
                    <a:pt x="295" y="5851"/>
                    <a:pt x="649" y="5851"/>
                  </a:cubicBezTo>
                  <a:lnTo>
                    <a:pt x="12668" y="5851"/>
                  </a:lnTo>
                  <a:cubicBezTo>
                    <a:pt x="13024" y="5851"/>
                    <a:pt x="13317" y="5557"/>
                    <a:pt x="13317" y="5201"/>
                  </a:cubicBezTo>
                  <a:lnTo>
                    <a:pt x="13317" y="661"/>
                  </a:lnTo>
                  <a:cubicBezTo>
                    <a:pt x="13317" y="294"/>
                    <a:pt x="13024" y="0"/>
                    <a:pt x="12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9"/>
            <p:cNvSpPr/>
            <p:nvPr/>
          </p:nvSpPr>
          <p:spPr>
            <a:xfrm>
              <a:off x="3720383" y="1980321"/>
              <a:ext cx="613005" cy="56149"/>
            </a:xfrm>
            <a:custGeom>
              <a:rect b="b" l="l" r="r" t="t"/>
              <a:pathLst>
                <a:path extrusionOk="0" h="1212" w="13232">
                  <a:moveTo>
                    <a:pt x="612" y="0"/>
                  </a:moveTo>
                  <a:cubicBezTo>
                    <a:pt x="282" y="0"/>
                    <a:pt x="0" y="269"/>
                    <a:pt x="0" y="612"/>
                  </a:cubicBezTo>
                  <a:lnTo>
                    <a:pt x="0" y="1211"/>
                  </a:lnTo>
                  <a:lnTo>
                    <a:pt x="13231" y="1211"/>
                  </a:lnTo>
                  <a:lnTo>
                    <a:pt x="13231" y="612"/>
                  </a:lnTo>
                  <a:cubicBezTo>
                    <a:pt x="13231" y="269"/>
                    <a:pt x="12962" y="0"/>
                    <a:pt x="126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9"/>
            <p:cNvSpPr/>
            <p:nvPr/>
          </p:nvSpPr>
          <p:spPr>
            <a:xfrm>
              <a:off x="3718669" y="1978050"/>
              <a:ext cx="616990" cy="60133"/>
            </a:xfrm>
            <a:custGeom>
              <a:rect b="b" l="l" r="r" t="t"/>
              <a:pathLst>
                <a:path extrusionOk="0" h="1298" w="13318">
                  <a:moveTo>
                    <a:pt x="12668" y="98"/>
                  </a:moveTo>
                  <a:cubicBezTo>
                    <a:pt x="12975" y="98"/>
                    <a:pt x="13231" y="343"/>
                    <a:pt x="13231" y="661"/>
                  </a:cubicBezTo>
                  <a:lnTo>
                    <a:pt x="13231" y="1211"/>
                  </a:lnTo>
                  <a:lnTo>
                    <a:pt x="86" y="1211"/>
                  </a:lnTo>
                  <a:lnTo>
                    <a:pt x="86" y="661"/>
                  </a:lnTo>
                  <a:cubicBezTo>
                    <a:pt x="86" y="343"/>
                    <a:pt x="344" y="98"/>
                    <a:pt x="649" y="98"/>
                  </a:cubicBezTo>
                  <a:close/>
                  <a:moveTo>
                    <a:pt x="649" y="0"/>
                  </a:moveTo>
                  <a:cubicBezTo>
                    <a:pt x="295" y="0"/>
                    <a:pt x="1" y="294"/>
                    <a:pt x="1" y="661"/>
                  </a:cubicBezTo>
                  <a:lnTo>
                    <a:pt x="1" y="1297"/>
                  </a:lnTo>
                  <a:lnTo>
                    <a:pt x="13317" y="1297"/>
                  </a:lnTo>
                  <a:lnTo>
                    <a:pt x="13317" y="661"/>
                  </a:lnTo>
                  <a:cubicBezTo>
                    <a:pt x="13317" y="294"/>
                    <a:pt x="13024" y="0"/>
                    <a:pt x="12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9"/>
            <p:cNvSpPr/>
            <p:nvPr/>
          </p:nvSpPr>
          <p:spPr>
            <a:xfrm>
              <a:off x="3676741" y="2014882"/>
              <a:ext cx="612959" cy="267124"/>
            </a:xfrm>
            <a:custGeom>
              <a:rect b="b" l="l" r="r" t="t"/>
              <a:pathLst>
                <a:path extrusionOk="0" h="5766" w="13231">
                  <a:moveTo>
                    <a:pt x="599" y="0"/>
                  </a:moveTo>
                  <a:cubicBezTo>
                    <a:pt x="269" y="0"/>
                    <a:pt x="0" y="269"/>
                    <a:pt x="0" y="612"/>
                  </a:cubicBezTo>
                  <a:lnTo>
                    <a:pt x="0" y="5153"/>
                  </a:lnTo>
                  <a:cubicBezTo>
                    <a:pt x="0" y="5483"/>
                    <a:pt x="269" y="5765"/>
                    <a:pt x="599" y="5765"/>
                  </a:cubicBezTo>
                  <a:lnTo>
                    <a:pt x="12618" y="5765"/>
                  </a:lnTo>
                  <a:cubicBezTo>
                    <a:pt x="12949" y="5765"/>
                    <a:pt x="13230" y="5483"/>
                    <a:pt x="13230" y="5153"/>
                  </a:cubicBezTo>
                  <a:lnTo>
                    <a:pt x="13230" y="612"/>
                  </a:lnTo>
                  <a:cubicBezTo>
                    <a:pt x="13230" y="269"/>
                    <a:pt x="12949" y="0"/>
                    <a:pt x="126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9"/>
            <p:cNvSpPr/>
            <p:nvPr/>
          </p:nvSpPr>
          <p:spPr>
            <a:xfrm>
              <a:off x="3674471" y="2012612"/>
              <a:ext cx="616943" cy="271062"/>
            </a:xfrm>
            <a:custGeom>
              <a:rect b="b" l="l" r="r" t="t"/>
              <a:pathLst>
                <a:path extrusionOk="0" h="5851" w="13317">
                  <a:moveTo>
                    <a:pt x="12667" y="98"/>
                  </a:moveTo>
                  <a:cubicBezTo>
                    <a:pt x="12974" y="98"/>
                    <a:pt x="13230" y="343"/>
                    <a:pt x="13230" y="661"/>
                  </a:cubicBezTo>
                  <a:lnTo>
                    <a:pt x="13230" y="5202"/>
                  </a:lnTo>
                  <a:cubicBezTo>
                    <a:pt x="13230" y="5508"/>
                    <a:pt x="12974" y="5765"/>
                    <a:pt x="12667" y="5765"/>
                  </a:cubicBezTo>
                  <a:lnTo>
                    <a:pt x="648" y="5765"/>
                  </a:lnTo>
                  <a:cubicBezTo>
                    <a:pt x="343" y="5765"/>
                    <a:pt x="85" y="5508"/>
                    <a:pt x="85" y="5202"/>
                  </a:cubicBezTo>
                  <a:lnTo>
                    <a:pt x="85" y="661"/>
                  </a:lnTo>
                  <a:cubicBezTo>
                    <a:pt x="85" y="343"/>
                    <a:pt x="343" y="98"/>
                    <a:pt x="648" y="98"/>
                  </a:cubicBezTo>
                  <a:close/>
                  <a:moveTo>
                    <a:pt x="648" y="0"/>
                  </a:moveTo>
                  <a:cubicBezTo>
                    <a:pt x="294" y="0"/>
                    <a:pt x="0" y="294"/>
                    <a:pt x="0" y="661"/>
                  </a:cubicBezTo>
                  <a:lnTo>
                    <a:pt x="0" y="5202"/>
                  </a:lnTo>
                  <a:cubicBezTo>
                    <a:pt x="0" y="5570"/>
                    <a:pt x="294" y="5851"/>
                    <a:pt x="648" y="5851"/>
                  </a:cubicBezTo>
                  <a:lnTo>
                    <a:pt x="12667" y="5851"/>
                  </a:lnTo>
                  <a:cubicBezTo>
                    <a:pt x="13023" y="5851"/>
                    <a:pt x="13317" y="5570"/>
                    <a:pt x="13317" y="5202"/>
                  </a:cubicBezTo>
                  <a:lnTo>
                    <a:pt x="13317" y="661"/>
                  </a:lnTo>
                  <a:cubicBezTo>
                    <a:pt x="13317" y="294"/>
                    <a:pt x="13023" y="0"/>
                    <a:pt x="12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9"/>
            <p:cNvSpPr/>
            <p:nvPr/>
          </p:nvSpPr>
          <p:spPr>
            <a:xfrm>
              <a:off x="3676741" y="2014882"/>
              <a:ext cx="612959" cy="56195"/>
            </a:xfrm>
            <a:custGeom>
              <a:rect b="b" l="l" r="r" t="t"/>
              <a:pathLst>
                <a:path extrusionOk="0" h="1213" w="13231">
                  <a:moveTo>
                    <a:pt x="599" y="0"/>
                  </a:moveTo>
                  <a:cubicBezTo>
                    <a:pt x="269" y="0"/>
                    <a:pt x="0" y="269"/>
                    <a:pt x="0" y="612"/>
                  </a:cubicBezTo>
                  <a:lnTo>
                    <a:pt x="0" y="1212"/>
                  </a:lnTo>
                  <a:lnTo>
                    <a:pt x="13230" y="1212"/>
                  </a:lnTo>
                  <a:lnTo>
                    <a:pt x="13230" y="612"/>
                  </a:lnTo>
                  <a:cubicBezTo>
                    <a:pt x="13230" y="269"/>
                    <a:pt x="12949" y="0"/>
                    <a:pt x="126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9"/>
            <p:cNvSpPr/>
            <p:nvPr/>
          </p:nvSpPr>
          <p:spPr>
            <a:xfrm>
              <a:off x="3674471" y="2012612"/>
              <a:ext cx="616943" cy="60735"/>
            </a:xfrm>
            <a:custGeom>
              <a:rect b="b" l="l" r="r" t="t"/>
              <a:pathLst>
                <a:path extrusionOk="0" h="1311" w="13317">
                  <a:moveTo>
                    <a:pt x="12667" y="98"/>
                  </a:moveTo>
                  <a:cubicBezTo>
                    <a:pt x="12974" y="98"/>
                    <a:pt x="13230" y="343"/>
                    <a:pt x="13230" y="661"/>
                  </a:cubicBezTo>
                  <a:lnTo>
                    <a:pt x="13230" y="1212"/>
                  </a:lnTo>
                  <a:lnTo>
                    <a:pt x="85" y="1212"/>
                  </a:lnTo>
                  <a:lnTo>
                    <a:pt x="85" y="661"/>
                  </a:lnTo>
                  <a:cubicBezTo>
                    <a:pt x="85" y="343"/>
                    <a:pt x="343" y="98"/>
                    <a:pt x="648" y="98"/>
                  </a:cubicBezTo>
                  <a:close/>
                  <a:moveTo>
                    <a:pt x="648" y="0"/>
                  </a:moveTo>
                  <a:cubicBezTo>
                    <a:pt x="294" y="0"/>
                    <a:pt x="0" y="294"/>
                    <a:pt x="0" y="661"/>
                  </a:cubicBezTo>
                  <a:lnTo>
                    <a:pt x="0" y="1310"/>
                  </a:lnTo>
                  <a:lnTo>
                    <a:pt x="13317" y="1310"/>
                  </a:lnTo>
                  <a:lnTo>
                    <a:pt x="13317" y="661"/>
                  </a:lnTo>
                  <a:cubicBezTo>
                    <a:pt x="13317" y="294"/>
                    <a:pt x="13023" y="0"/>
                    <a:pt x="12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9"/>
            <p:cNvSpPr/>
            <p:nvPr/>
          </p:nvSpPr>
          <p:spPr>
            <a:xfrm>
              <a:off x="3633054" y="2052871"/>
              <a:ext cx="613005" cy="267078"/>
            </a:xfrm>
            <a:custGeom>
              <a:rect b="b" l="l" r="r" t="t"/>
              <a:pathLst>
                <a:path extrusionOk="0" h="5765" w="13232">
                  <a:moveTo>
                    <a:pt x="612" y="1"/>
                  </a:moveTo>
                  <a:cubicBezTo>
                    <a:pt x="282" y="1"/>
                    <a:pt x="0" y="282"/>
                    <a:pt x="0" y="613"/>
                  </a:cubicBezTo>
                  <a:lnTo>
                    <a:pt x="0" y="5153"/>
                  </a:lnTo>
                  <a:cubicBezTo>
                    <a:pt x="0" y="5496"/>
                    <a:pt x="282" y="5765"/>
                    <a:pt x="612" y="5765"/>
                  </a:cubicBezTo>
                  <a:lnTo>
                    <a:pt x="12631" y="5765"/>
                  </a:lnTo>
                  <a:cubicBezTo>
                    <a:pt x="12962" y="5765"/>
                    <a:pt x="13231" y="5496"/>
                    <a:pt x="13231" y="5153"/>
                  </a:cubicBezTo>
                  <a:lnTo>
                    <a:pt x="13231" y="613"/>
                  </a:lnTo>
                  <a:cubicBezTo>
                    <a:pt x="13231" y="282"/>
                    <a:pt x="12962" y="1"/>
                    <a:pt x="126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9"/>
            <p:cNvSpPr/>
            <p:nvPr/>
          </p:nvSpPr>
          <p:spPr>
            <a:xfrm>
              <a:off x="3631386" y="2051157"/>
              <a:ext cx="616943" cy="271062"/>
            </a:xfrm>
            <a:custGeom>
              <a:rect b="b" l="l" r="r" t="t"/>
              <a:pathLst>
                <a:path extrusionOk="0" h="5851" w="13317">
                  <a:moveTo>
                    <a:pt x="12667" y="87"/>
                  </a:moveTo>
                  <a:cubicBezTo>
                    <a:pt x="12974" y="87"/>
                    <a:pt x="13230" y="343"/>
                    <a:pt x="13230" y="650"/>
                  </a:cubicBezTo>
                  <a:lnTo>
                    <a:pt x="13230" y="5190"/>
                  </a:lnTo>
                  <a:cubicBezTo>
                    <a:pt x="13230" y="5508"/>
                    <a:pt x="12974" y="5753"/>
                    <a:pt x="12667" y="5753"/>
                  </a:cubicBezTo>
                  <a:lnTo>
                    <a:pt x="648" y="5753"/>
                  </a:lnTo>
                  <a:cubicBezTo>
                    <a:pt x="343" y="5753"/>
                    <a:pt x="85" y="5508"/>
                    <a:pt x="85" y="5190"/>
                  </a:cubicBezTo>
                  <a:lnTo>
                    <a:pt x="85" y="650"/>
                  </a:lnTo>
                  <a:cubicBezTo>
                    <a:pt x="85" y="343"/>
                    <a:pt x="343" y="87"/>
                    <a:pt x="648" y="87"/>
                  </a:cubicBezTo>
                  <a:close/>
                  <a:moveTo>
                    <a:pt x="648" y="0"/>
                  </a:moveTo>
                  <a:cubicBezTo>
                    <a:pt x="281" y="0"/>
                    <a:pt x="0" y="294"/>
                    <a:pt x="0" y="650"/>
                  </a:cubicBezTo>
                  <a:lnTo>
                    <a:pt x="0" y="5190"/>
                  </a:lnTo>
                  <a:cubicBezTo>
                    <a:pt x="0" y="5557"/>
                    <a:pt x="281" y="5851"/>
                    <a:pt x="648" y="5851"/>
                  </a:cubicBezTo>
                  <a:lnTo>
                    <a:pt x="12667" y="5851"/>
                  </a:lnTo>
                  <a:cubicBezTo>
                    <a:pt x="13023" y="5851"/>
                    <a:pt x="13316" y="5557"/>
                    <a:pt x="13316" y="5190"/>
                  </a:cubicBezTo>
                  <a:lnTo>
                    <a:pt x="13316" y="650"/>
                  </a:lnTo>
                  <a:cubicBezTo>
                    <a:pt x="13316" y="294"/>
                    <a:pt x="13023" y="0"/>
                    <a:pt x="12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9"/>
            <p:cNvSpPr/>
            <p:nvPr/>
          </p:nvSpPr>
          <p:spPr>
            <a:xfrm>
              <a:off x="3633054" y="2052871"/>
              <a:ext cx="613005" cy="56149"/>
            </a:xfrm>
            <a:custGeom>
              <a:rect b="b" l="l" r="r" t="t"/>
              <a:pathLst>
                <a:path extrusionOk="0" h="1212" w="13232">
                  <a:moveTo>
                    <a:pt x="612" y="1"/>
                  </a:moveTo>
                  <a:cubicBezTo>
                    <a:pt x="282" y="1"/>
                    <a:pt x="0" y="282"/>
                    <a:pt x="0" y="613"/>
                  </a:cubicBezTo>
                  <a:lnTo>
                    <a:pt x="0" y="1212"/>
                  </a:lnTo>
                  <a:lnTo>
                    <a:pt x="13231" y="1212"/>
                  </a:lnTo>
                  <a:lnTo>
                    <a:pt x="13231" y="613"/>
                  </a:lnTo>
                  <a:cubicBezTo>
                    <a:pt x="13231" y="282"/>
                    <a:pt x="12962" y="1"/>
                    <a:pt x="126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9"/>
            <p:cNvSpPr/>
            <p:nvPr/>
          </p:nvSpPr>
          <p:spPr>
            <a:xfrm>
              <a:off x="3631386" y="2051157"/>
              <a:ext cx="616943" cy="60133"/>
            </a:xfrm>
            <a:custGeom>
              <a:rect b="b" l="l" r="r" t="t"/>
              <a:pathLst>
                <a:path extrusionOk="0" h="1298" w="13317">
                  <a:moveTo>
                    <a:pt x="12667" y="87"/>
                  </a:moveTo>
                  <a:cubicBezTo>
                    <a:pt x="12974" y="87"/>
                    <a:pt x="13230" y="343"/>
                    <a:pt x="13230" y="650"/>
                  </a:cubicBezTo>
                  <a:lnTo>
                    <a:pt x="13230" y="1200"/>
                  </a:lnTo>
                  <a:lnTo>
                    <a:pt x="85" y="1200"/>
                  </a:lnTo>
                  <a:lnTo>
                    <a:pt x="85" y="650"/>
                  </a:lnTo>
                  <a:cubicBezTo>
                    <a:pt x="85" y="343"/>
                    <a:pt x="343" y="87"/>
                    <a:pt x="648" y="87"/>
                  </a:cubicBezTo>
                  <a:close/>
                  <a:moveTo>
                    <a:pt x="648" y="0"/>
                  </a:moveTo>
                  <a:cubicBezTo>
                    <a:pt x="281" y="0"/>
                    <a:pt x="0" y="294"/>
                    <a:pt x="0" y="650"/>
                  </a:cubicBezTo>
                  <a:lnTo>
                    <a:pt x="0" y="1298"/>
                  </a:lnTo>
                  <a:lnTo>
                    <a:pt x="13316" y="1298"/>
                  </a:lnTo>
                  <a:lnTo>
                    <a:pt x="13316" y="650"/>
                  </a:lnTo>
                  <a:cubicBezTo>
                    <a:pt x="13316" y="294"/>
                    <a:pt x="13023" y="0"/>
                    <a:pt x="12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1" name="Google Shape;2051;p39"/>
          <p:cNvSpPr txBox="1"/>
          <p:nvPr/>
        </p:nvSpPr>
        <p:spPr>
          <a:xfrm>
            <a:off x="581900" y="1173100"/>
            <a:ext cx="18297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Spline Sans Mono"/>
                <a:ea typeface="Spline Sans Mono"/>
                <a:cs typeface="Spline Sans Mono"/>
                <a:sym typeface="Spline Sans Mono"/>
              </a:rPr>
              <a:t>智慧物聯網</a:t>
            </a:r>
            <a:br>
              <a:rPr b="1" lang="en" sz="1800">
                <a:solidFill>
                  <a:schemeClr val="dk1"/>
                </a:solidFill>
                <a:latin typeface="Spline Sans Mono"/>
                <a:ea typeface="Spline Sans Mono"/>
                <a:cs typeface="Spline Sans Mono"/>
                <a:sym typeface="Spline Sans Mono"/>
              </a:rPr>
            </a:br>
            <a:r>
              <a:rPr b="1" lang="en" sz="1800">
                <a:solidFill>
                  <a:schemeClr val="dk1"/>
                </a:solidFill>
                <a:latin typeface="Spline Sans Mono"/>
                <a:ea typeface="Spline Sans Mono"/>
                <a:cs typeface="Spline Sans Mono"/>
                <a:sym typeface="Spline Sans Mono"/>
              </a:rPr>
              <a:t>程式設計實作</a:t>
            </a:r>
            <a:endParaRPr b="1" sz="1800">
              <a:solidFill>
                <a:schemeClr val="dk1"/>
              </a:solidFill>
              <a:latin typeface="Spline Sans Mono"/>
              <a:ea typeface="Spline Sans Mono"/>
              <a:cs typeface="Spline Sans Mono"/>
              <a:sym typeface="Spline Sans Mono"/>
            </a:endParaRPr>
          </a:p>
        </p:txBody>
      </p:sp>
      <p:sp>
        <p:nvSpPr>
          <p:cNvPr id="2052" name="Google Shape;2052;p39"/>
          <p:cNvSpPr txBox="1"/>
          <p:nvPr>
            <p:ph idx="1" type="subTitle"/>
          </p:nvPr>
        </p:nvSpPr>
        <p:spPr>
          <a:xfrm>
            <a:off x="720000" y="72900"/>
            <a:ext cx="7704000" cy="2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期末專題</a:t>
            </a:r>
            <a:endParaRPr/>
          </a:p>
        </p:txBody>
      </p:sp>
      <p:sp>
        <p:nvSpPr>
          <p:cNvPr id="2053" name="Google Shape;2053;p39"/>
          <p:cNvSpPr txBox="1"/>
          <p:nvPr>
            <p:ph idx="1" type="subTitle"/>
          </p:nvPr>
        </p:nvSpPr>
        <p:spPr>
          <a:xfrm>
            <a:off x="7307775" y="4727800"/>
            <a:ext cx="1353600" cy="2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20230608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5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6" name="Google Shape;1726;p29"/>
          <p:cNvGrpSpPr/>
          <p:nvPr/>
        </p:nvGrpSpPr>
        <p:grpSpPr>
          <a:xfrm>
            <a:off x="742975" y="2474125"/>
            <a:ext cx="883200" cy="883200"/>
            <a:chOff x="742975" y="1304325"/>
            <a:chExt cx="883200" cy="883200"/>
          </a:xfrm>
        </p:grpSpPr>
        <p:sp>
          <p:nvSpPr>
            <p:cNvPr id="1727" name="Google Shape;1727;p29"/>
            <p:cNvSpPr/>
            <p:nvPr/>
          </p:nvSpPr>
          <p:spPr>
            <a:xfrm>
              <a:off x="742975" y="1304325"/>
              <a:ext cx="883200" cy="883200"/>
            </a:xfrm>
            <a:prstGeom prst="roundRect">
              <a:avLst>
                <a:gd fmla="val 9412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29"/>
            <p:cNvSpPr/>
            <p:nvPr/>
          </p:nvSpPr>
          <p:spPr>
            <a:xfrm>
              <a:off x="742975" y="1304325"/>
              <a:ext cx="883200" cy="1161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9" name="Google Shape;1729;p29"/>
          <p:cNvGrpSpPr/>
          <p:nvPr/>
        </p:nvGrpSpPr>
        <p:grpSpPr>
          <a:xfrm>
            <a:off x="742975" y="3643925"/>
            <a:ext cx="883200" cy="883200"/>
            <a:chOff x="742975" y="1304325"/>
            <a:chExt cx="883200" cy="883200"/>
          </a:xfrm>
        </p:grpSpPr>
        <p:sp>
          <p:nvSpPr>
            <p:cNvPr id="1730" name="Google Shape;1730;p29"/>
            <p:cNvSpPr/>
            <p:nvPr/>
          </p:nvSpPr>
          <p:spPr>
            <a:xfrm>
              <a:off x="742975" y="1304325"/>
              <a:ext cx="883200" cy="883200"/>
            </a:xfrm>
            <a:prstGeom prst="roundRect">
              <a:avLst>
                <a:gd fmla="val 9412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29"/>
            <p:cNvSpPr/>
            <p:nvPr/>
          </p:nvSpPr>
          <p:spPr>
            <a:xfrm>
              <a:off x="742975" y="1304325"/>
              <a:ext cx="883200" cy="1161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2" name="Google Shape;1732;p29"/>
          <p:cNvGrpSpPr/>
          <p:nvPr/>
        </p:nvGrpSpPr>
        <p:grpSpPr>
          <a:xfrm>
            <a:off x="4679700" y="1304325"/>
            <a:ext cx="883200" cy="883200"/>
            <a:chOff x="742975" y="1304325"/>
            <a:chExt cx="883200" cy="883200"/>
          </a:xfrm>
        </p:grpSpPr>
        <p:sp>
          <p:nvSpPr>
            <p:cNvPr id="1733" name="Google Shape;1733;p29"/>
            <p:cNvSpPr/>
            <p:nvPr/>
          </p:nvSpPr>
          <p:spPr>
            <a:xfrm>
              <a:off x="742975" y="1304325"/>
              <a:ext cx="883200" cy="883200"/>
            </a:xfrm>
            <a:prstGeom prst="roundRect">
              <a:avLst>
                <a:gd fmla="val 9412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29"/>
            <p:cNvSpPr/>
            <p:nvPr/>
          </p:nvSpPr>
          <p:spPr>
            <a:xfrm>
              <a:off x="742975" y="1304325"/>
              <a:ext cx="883200" cy="1161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5" name="Google Shape;1735;p29"/>
          <p:cNvGrpSpPr/>
          <p:nvPr/>
        </p:nvGrpSpPr>
        <p:grpSpPr>
          <a:xfrm>
            <a:off x="4679700" y="2474125"/>
            <a:ext cx="883200" cy="883200"/>
            <a:chOff x="742975" y="1304325"/>
            <a:chExt cx="883200" cy="883200"/>
          </a:xfrm>
        </p:grpSpPr>
        <p:sp>
          <p:nvSpPr>
            <p:cNvPr id="1736" name="Google Shape;1736;p29"/>
            <p:cNvSpPr/>
            <p:nvPr/>
          </p:nvSpPr>
          <p:spPr>
            <a:xfrm>
              <a:off x="742975" y="1304325"/>
              <a:ext cx="883200" cy="883200"/>
            </a:xfrm>
            <a:prstGeom prst="roundRect">
              <a:avLst>
                <a:gd fmla="val 9412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29"/>
            <p:cNvSpPr/>
            <p:nvPr/>
          </p:nvSpPr>
          <p:spPr>
            <a:xfrm>
              <a:off x="742975" y="1304325"/>
              <a:ext cx="883200" cy="1161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8" name="Google Shape;1738;p29"/>
          <p:cNvGrpSpPr/>
          <p:nvPr/>
        </p:nvGrpSpPr>
        <p:grpSpPr>
          <a:xfrm>
            <a:off x="4679700" y="3643925"/>
            <a:ext cx="883200" cy="883200"/>
            <a:chOff x="742975" y="1304325"/>
            <a:chExt cx="883200" cy="883200"/>
          </a:xfrm>
        </p:grpSpPr>
        <p:sp>
          <p:nvSpPr>
            <p:cNvPr id="1739" name="Google Shape;1739;p29"/>
            <p:cNvSpPr/>
            <p:nvPr/>
          </p:nvSpPr>
          <p:spPr>
            <a:xfrm>
              <a:off x="742975" y="1304325"/>
              <a:ext cx="883200" cy="883200"/>
            </a:xfrm>
            <a:prstGeom prst="roundRect">
              <a:avLst>
                <a:gd fmla="val 9412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29"/>
            <p:cNvSpPr/>
            <p:nvPr/>
          </p:nvSpPr>
          <p:spPr>
            <a:xfrm>
              <a:off x="742975" y="1304325"/>
              <a:ext cx="883200" cy="1161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1" name="Google Shape;1741;p29"/>
          <p:cNvGrpSpPr/>
          <p:nvPr/>
        </p:nvGrpSpPr>
        <p:grpSpPr>
          <a:xfrm>
            <a:off x="742975" y="1304325"/>
            <a:ext cx="883200" cy="883200"/>
            <a:chOff x="742975" y="1304325"/>
            <a:chExt cx="883200" cy="883200"/>
          </a:xfrm>
        </p:grpSpPr>
        <p:sp>
          <p:nvSpPr>
            <p:cNvPr id="1742" name="Google Shape;1742;p29"/>
            <p:cNvSpPr/>
            <p:nvPr/>
          </p:nvSpPr>
          <p:spPr>
            <a:xfrm>
              <a:off x="742975" y="1304325"/>
              <a:ext cx="883200" cy="883200"/>
            </a:xfrm>
            <a:prstGeom prst="roundRect">
              <a:avLst>
                <a:gd fmla="val 9412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29"/>
            <p:cNvSpPr/>
            <p:nvPr/>
          </p:nvSpPr>
          <p:spPr>
            <a:xfrm>
              <a:off x="742975" y="1304325"/>
              <a:ext cx="883200" cy="1161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4" name="Google Shape;1744;p29"/>
          <p:cNvSpPr txBox="1"/>
          <p:nvPr>
            <p:ph type="title"/>
          </p:nvPr>
        </p:nvSpPr>
        <p:spPr>
          <a:xfrm>
            <a:off x="720000" y="49448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目次</a:t>
            </a:r>
            <a:endParaRPr/>
          </a:p>
        </p:txBody>
      </p:sp>
      <p:sp>
        <p:nvSpPr>
          <p:cNvPr id="1745" name="Google Shape;1745;p29"/>
          <p:cNvSpPr txBox="1"/>
          <p:nvPr>
            <p:ph idx="1" type="subTitle"/>
          </p:nvPr>
        </p:nvSpPr>
        <p:spPr>
          <a:xfrm>
            <a:off x="1842700" y="1572375"/>
            <a:ext cx="1499700" cy="34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簡介</a:t>
            </a:r>
            <a:endParaRPr/>
          </a:p>
        </p:txBody>
      </p:sp>
      <p:sp>
        <p:nvSpPr>
          <p:cNvPr id="1746" name="Google Shape;1746;p29"/>
          <p:cNvSpPr txBox="1"/>
          <p:nvPr>
            <p:ph idx="2" type="title"/>
          </p:nvPr>
        </p:nvSpPr>
        <p:spPr>
          <a:xfrm>
            <a:off x="742975" y="1509475"/>
            <a:ext cx="883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47" name="Google Shape;1747;p29"/>
          <p:cNvSpPr txBox="1"/>
          <p:nvPr>
            <p:ph idx="4" type="title"/>
          </p:nvPr>
        </p:nvSpPr>
        <p:spPr>
          <a:xfrm>
            <a:off x="742975" y="2674882"/>
            <a:ext cx="883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748" name="Google Shape;1748;p29"/>
          <p:cNvSpPr txBox="1"/>
          <p:nvPr>
            <p:ph idx="5" type="subTitle"/>
          </p:nvPr>
        </p:nvSpPr>
        <p:spPr>
          <a:xfrm>
            <a:off x="1862800" y="2742175"/>
            <a:ext cx="1459500" cy="34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使用情境</a:t>
            </a:r>
            <a:endParaRPr/>
          </a:p>
        </p:txBody>
      </p:sp>
      <p:sp>
        <p:nvSpPr>
          <p:cNvPr id="1749" name="Google Shape;1749;p29"/>
          <p:cNvSpPr txBox="1"/>
          <p:nvPr>
            <p:ph idx="7" type="title"/>
          </p:nvPr>
        </p:nvSpPr>
        <p:spPr>
          <a:xfrm>
            <a:off x="742975" y="3845484"/>
            <a:ext cx="883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750" name="Google Shape;1750;p29"/>
          <p:cNvSpPr txBox="1"/>
          <p:nvPr>
            <p:ph idx="8" type="subTitle"/>
          </p:nvPr>
        </p:nvSpPr>
        <p:spPr>
          <a:xfrm>
            <a:off x="1842700" y="3911975"/>
            <a:ext cx="2080500" cy="34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目前進度</a:t>
            </a:r>
            <a:endParaRPr/>
          </a:p>
        </p:txBody>
      </p:sp>
      <p:sp>
        <p:nvSpPr>
          <p:cNvPr id="1751" name="Google Shape;1751;p29"/>
          <p:cNvSpPr txBox="1"/>
          <p:nvPr>
            <p:ph idx="13" type="title"/>
          </p:nvPr>
        </p:nvSpPr>
        <p:spPr>
          <a:xfrm>
            <a:off x="4679825" y="1509475"/>
            <a:ext cx="862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752" name="Google Shape;1752;p29"/>
          <p:cNvSpPr txBox="1"/>
          <p:nvPr>
            <p:ph idx="14" type="subTitle"/>
          </p:nvPr>
        </p:nvSpPr>
        <p:spPr>
          <a:xfrm>
            <a:off x="5968050" y="1572375"/>
            <a:ext cx="1499700" cy="34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動機與目的</a:t>
            </a:r>
            <a:endParaRPr/>
          </a:p>
        </p:txBody>
      </p:sp>
      <p:sp>
        <p:nvSpPr>
          <p:cNvPr id="1753" name="Google Shape;1753;p29"/>
          <p:cNvSpPr txBox="1"/>
          <p:nvPr>
            <p:ph idx="16" type="title"/>
          </p:nvPr>
        </p:nvSpPr>
        <p:spPr>
          <a:xfrm>
            <a:off x="4679825" y="2674882"/>
            <a:ext cx="862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754" name="Google Shape;1754;p29"/>
          <p:cNvSpPr txBox="1"/>
          <p:nvPr>
            <p:ph idx="17" type="subTitle"/>
          </p:nvPr>
        </p:nvSpPr>
        <p:spPr>
          <a:xfrm>
            <a:off x="5968050" y="2674863"/>
            <a:ext cx="2080500" cy="34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應用流程圖</a:t>
            </a:r>
            <a:endParaRPr/>
          </a:p>
        </p:txBody>
      </p:sp>
      <p:sp>
        <p:nvSpPr>
          <p:cNvPr id="1755" name="Google Shape;1755;p29"/>
          <p:cNvSpPr txBox="1"/>
          <p:nvPr>
            <p:ph idx="19" type="title"/>
          </p:nvPr>
        </p:nvSpPr>
        <p:spPr>
          <a:xfrm>
            <a:off x="4700837" y="3845484"/>
            <a:ext cx="862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756" name="Google Shape;1756;p29"/>
          <p:cNvSpPr txBox="1"/>
          <p:nvPr>
            <p:ph idx="20" type="subTitle"/>
          </p:nvPr>
        </p:nvSpPr>
        <p:spPr>
          <a:xfrm>
            <a:off x="5968050" y="3911975"/>
            <a:ext cx="1922400" cy="34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未來項目規劃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0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p30"/>
          <p:cNvSpPr txBox="1"/>
          <p:nvPr>
            <p:ph type="title"/>
          </p:nvPr>
        </p:nvSpPr>
        <p:spPr>
          <a:xfrm>
            <a:off x="720000" y="49448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簡介</a:t>
            </a:r>
            <a:endParaRPr/>
          </a:p>
        </p:txBody>
      </p:sp>
      <p:graphicFrame>
        <p:nvGraphicFramePr>
          <p:cNvPr id="1762" name="Google Shape;1762;p30"/>
          <p:cNvGraphicFramePr/>
          <p:nvPr/>
        </p:nvGraphicFramePr>
        <p:xfrm>
          <a:off x="1062838" y="155628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{1E213CE2-1984-43ED-9605-89FE68109746}</a:tableStyleId>
              </a:tblPr>
              <a:tblGrid>
                <a:gridCol w="1679350"/>
                <a:gridCol w="1679350"/>
              </a:tblGrid>
              <a:tr h="5043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lt1"/>
                          </a:solidFill>
                          <a:latin typeface="Spline Sans Mono"/>
                          <a:ea typeface="Spline Sans Mono"/>
                          <a:cs typeface="Spline Sans Mono"/>
                          <a:sym typeface="Spline Sans Mono"/>
                        </a:rPr>
                        <a:t>主題</a:t>
                      </a:r>
                      <a:endParaRPr b="1" sz="2000">
                        <a:solidFill>
                          <a:schemeClr val="lt1"/>
                        </a:solidFill>
                        <a:latin typeface="Spline Sans Mono"/>
                        <a:ea typeface="Spline Sans Mono"/>
                        <a:cs typeface="Spline Sans Mono"/>
                        <a:sym typeface="Spline Sans Mon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</a:tr>
              <a:tr h="2648800">
                <a:tc gridSpan="2">
                  <a:txBody>
                    <a:bodyPr/>
                    <a:lstStyle/>
                    <a:p>
                      <a:pPr indent="-295275" lvl="0" marL="26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Encode Sans"/>
                        <a:buChar char="●"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智慧校園</a:t>
                      </a:r>
                      <a:endParaRPr sz="2400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</a:tr>
            </a:tbl>
          </a:graphicData>
        </a:graphic>
      </p:graphicFrame>
      <p:graphicFrame>
        <p:nvGraphicFramePr>
          <p:cNvPr id="1763" name="Google Shape;1763;p30"/>
          <p:cNvGraphicFramePr/>
          <p:nvPr/>
        </p:nvGraphicFramePr>
        <p:xfrm>
          <a:off x="4722463" y="155628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{1E213CE2-1984-43ED-9605-89FE68109746}</a:tableStyleId>
              </a:tblPr>
              <a:tblGrid>
                <a:gridCol w="1679350"/>
                <a:gridCol w="1679350"/>
              </a:tblGrid>
              <a:tr h="4761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lt1"/>
                          </a:solidFill>
                          <a:latin typeface="Spline Sans Mono"/>
                          <a:ea typeface="Spline Sans Mono"/>
                          <a:cs typeface="Spline Sans Mono"/>
                          <a:sym typeface="Spline Sans Mono"/>
                        </a:rPr>
                        <a:t>題目</a:t>
                      </a:r>
                      <a:endParaRPr b="1" sz="2000">
                        <a:solidFill>
                          <a:schemeClr val="lt1"/>
                        </a:solidFill>
                        <a:latin typeface="Spline Sans Mono"/>
                        <a:ea typeface="Spline Sans Mono"/>
                        <a:cs typeface="Spline Sans Mono"/>
                        <a:sym typeface="Spline Sans Mon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</a:tr>
              <a:tr h="2572775">
                <a:tc gridSpan="2">
                  <a:txBody>
                    <a:bodyPr/>
                    <a:lstStyle/>
                    <a:p>
                      <a:pPr indent="-257175" lvl="0" marL="2699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Encode Sans"/>
                        <a:buChar char="●"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自動化口語作業批改</a:t>
                      </a:r>
                      <a:endParaRPr b="1" sz="1800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  <a:p>
                      <a:pPr indent="-257175" lvl="0" marL="2699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Encode Sans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利用語音辨識技術來自動識別學生的口語作業並進行評分。學生以口語形式回答問題，然後使用語音辨識技術將答案轉化為文字形式，進行自動文法偵錯與詞彙複雜度分析。</a:t>
                      </a:r>
                      <a:endParaRPr sz="1600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</a:tr>
            </a:tbl>
          </a:graphicData>
        </a:graphic>
      </p:graphicFrame>
      <p:grpSp>
        <p:nvGrpSpPr>
          <p:cNvPr id="1764" name="Google Shape;1764;p30"/>
          <p:cNvGrpSpPr/>
          <p:nvPr/>
        </p:nvGrpSpPr>
        <p:grpSpPr>
          <a:xfrm>
            <a:off x="6483714" y="629995"/>
            <a:ext cx="2051190" cy="1037084"/>
            <a:chOff x="2505213" y="1998997"/>
            <a:chExt cx="715623" cy="361820"/>
          </a:xfrm>
        </p:grpSpPr>
        <p:sp>
          <p:nvSpPr>
            <p:cNvPr id="1765" name="Google Shape;1765;p30"/>
            <p:cNvSpPr/>
            <p:nvPr/>
          </p:nvSpPr>
          <p:spPr>
            <a:xfrm>
              <a:off x="2507483" y="2091978"/>
              <a:ext cx="612959" cy="267124"/>
            </a:xfrm>
            <a:custGeom>
              <a:rect b="b" l="l" r="r" t="t"/>
              <a:pathLst>
                <a:path extrusionOk="0" h="5766" w="13231">
                  <a:moveTo>
                    <a:pt x="613" y="1"/>
                  </a:moveTo>
                  <a:cubicBezTo>
                    <a:pt x="270" y="1"/>
                    <a:pt x="1" y="270"/>
                    <a:pt x="1" y="613"/>
                  </a:cubicBezTo>
                  <a:lnTo>
                    <a:pt x="1" y="5154"/>
                  </a:lnTo>
                  <a:cubicBezTo>
                    <a:pt x="1" y="5484"/>
                    <a:pt x="270" y="5766"/>
                    <a:pt x="613" y="5766"/>
                  </a:cubicBezTo>
                  <a:lnTo>
                    <a:pt x="12619" y="5766"/>
                  </a:lnTo>
                  <a:cubicBezTo>
                    <a:pt x="12962" y="5766"/>
                    <a:pt x="13231" y="5484"/>
                    <a:pt x="13231" y="5154"/>
                  </a:cubicBezTo>
                  <a:lnTo>
                    <a:pt x="13231" y="613"/>
                  </a:lnTo>
                  <a:cubicBezTo>
                    <a:pt x="13231" y="270"/>
                    <a:pt x="12962" y="1"/>
                    <a:pt x="126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0"/>
            <p:cNvSpPr/>
            <p:nvPr/>
          </p:nvSpPr>
          <p:spPr>
            <a:xfrm>
              <a:off x="2505213" y="2089708"/>
              <a:ext cx="617499" cy="271109"/>
            </a:xfrm>
            <a:custGeom>
              <a:rect b="b" l="l" r="r" t="t"/>
              <a:pathLst>
                <a:path extrusionOk="0" h="5852" w="13329">
                  <a:moveTo>
                    <a:pt x="12668" y="99"/>
                  </a:moveTo>
                  <a:cubicBezTo>
                    <a:pt x="12986" y="99"/>
                    <a:pt x="13231" y="356"/>
                    <a:pt x="13231" y="662"/>
                  </a:cubicBezTo>
                  <a:lnTo>
                    <a:pt x="13231" y="5203"/>
                  </a:lnTo>
                  <a:cubicBezTo>
                    <a:pt x="13231" y="5508"/>
                    <a:pt x="12986" y="5766"/>
                    <a:pt x="12668" y="5766"/>
                  </a:cubicBezTo>
                  <a:lnTo>
                    <a:pt x="662" y="5766"/>
                  </a:lnTo>
                  <a:cubicBezTo>
                    <a:pt x="343" y="5766"/>
                    <a:pt x="99" y="5508"/>
                    <a:pt x="99" y="5203"/>
                  </a:cubicBezTo>
                  <a:lnTo>
                    <a:pt x="99" y="662"/>
                  </a:lnTo>
                  <a:cubicBezTo>
                    <a:pt x="99" y="356"/>
                    <a:pt x="343" y="99"/>
                    <a:pt x="662" y="99"/>
                  </a:cubicBezTo>
                  <a:close/>
                  <a:moveTo>
                    <a:pt x="662" y="1"/>
                  </a:moveTo>
                  <a:cubicBezTo>
                    <a:pt x="295" y="1"/>
                    <a:pt x="1" y="295"/>
                    <a:pt x="1" y="662"/>
                  </a:cubicBezTo>
                  <a:lnTo>
                    <a:pt x="1" y="5203"/>
                  </a:lnTo>
                  <a:cubicBezTo>
                    <a:pt x="1" y="5570"/>
                    <a:pt x="295" y="5851"/>
                    <a:pt x="662" y="5851"/>
                  </a:cubicBezTo>
                  <a:lnTo>
                    <a:pt x="12668" y="5851"/>
                  </a:lnTo>
                  <a:cubicBezTo>
                    <a:pt x="13035" y="5851"/>
                    <a:pt x="13329" y="5570"/>
                    <a:pt x="13329" y="5203"/>
                  </a:cubicBezTo>
                  <a:lnTo>
                    <a:pt x="13329" y="662"/>
                  </a:lnTo>
                  <a:cubicBezTo>
                    <a:pt x="13329" y="295"/>
                    <a:pt x="13035" y="1"/>
                    <a:pt x="12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0"/>
            <p:cNvSpPr/>
            <p:nvPr/>
          </p:nvSpPr>
          <p:spPr>
            <a:xfrm>
              <a:off x="2507483" y="2091978"/>
              <a:ext cx="612959" cy="56195"/>
            </a:xfrm>
            <a:custGeom>
              <a:rect b="b" l="l" r="r" t="t"/>
              <a:pathLst>
                <a:path extrusionOk="0" h="1213" w="13231">
                  <a:moveTo>
                    <a:pt x="613" y="1"/>
                  </a:moveTo>
                  <a:cubicBezTo>
                    <a:pt x="270" y="1"/>
                    <a:pt x="1" y="270"/>
                    <a:pt x="1" y="613"/>
                  </a:cubicBezTo>
                  <a:lnTo>
                    <a:pt x="1" y="1213"/>
                  </a:lnTo>
                  <a:lnTo>
                    <a:pt x="13231" y="1213"/>
                  </a:lnTo>
                  <a:lnTo>
                    <a:pt x="13231" y="613"/>
                  </a:lnTo>
                  <a:cubicBezTo>
                    <a:pt x="13231" y="270"/>
                    <a:pt x="12962" y="1"/>
                    <a:pt x="126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0"/>
            <p:cNvSpPr/>
            <p:nvPr/>
          </p:nvSpPr>
          <p:spPr>
            <a:xfrm>
              <a:off x="2505213" y="2089708"/>
              <a:ext cx="617499" cy="60735"/>
            </a:xfrm>
            <a:custGeom>
              <a:rect b="b" l="l" r="r" t="t"/>
              <a:pathLst>
                <a:path extrusionOk="0" h="1311" w="13329">
                  <a:moveTo>
                    <a:pt x="12668" y="99"/>
                  </a:moveTo>
                  <a:cubicBezTo>
                    <a:pt x="12986" y="99"/>
                    <a:pt x="13231" y="356"/>
                    <a:pt x="13231" y="662"/>
                  </a:cubicBezTo>
                  <a:lnTo>
                    <a:pt x="13231" y="1213"/>
                  </a:lnTo>
                  <a:lnTo>
                    <a:pt x="99" y="1213"/>
                  </a:lnTo>
                  <a:lnTo>
                    <a:pt x="99" y="662"/>
                  </a:lnTo>
                  <a:cubicBezTo>
                    <a:pt x="99" y="356"/>
                    <a:pt x="343" y="99"/>
                    <a:pt x="662" y="99"/>
                  </a:cubicBezTo>
                  <a:close/>
                  <a:moveTo>
                    <a:pt x="662" y="1"/>
                  </a:moveTo>
                  <a:cubicBezTo>
                    <a:pt x="295" y="1"/>
                    <a:pt x="1" y="295"/>
                    <a:pt x="1" y="662"/>
                  </a:cubicBezTo>
                  <a:lnTo>
                    <a:pt x="1" y="1311"/>
                  </a:lnTo>
                  <a:lnTo>
                    <a:pt x="13329" y="1311"/>
                  </a:lnTo>
                  <a:lnTo>
                    <a:pt x="13329" y="662"/>
                  </a:lnTo>
                  <a:cubicBezTo>
                    <a:pt x="13329" y="295"/>
                    <a:pt x="13035" y="1"/>
                    <a:pt x="12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0"/>
            <p:cNvSpPr/>
            <p:nvPr/>
          </p:nvSpPr>
          <p:spPr>
            <a:xfrm>
              <a:off x="2549456" y="2046622"/>
              <a:ext cx="612959" cy="266568"/>
            </a:xfrm>
            <a:custGeom>
              <a:rect b="b" l="l" r="r" t="t"/>
              <a:pathLst>
                <a:path extrusionOk="0" h="5754" w="13231">
                  <a:moveTo>
                    <a:pt x="612" y="1"/>
                  </a:moveTo>
                  <a:cubicBezTo>
                    <a:pt x="281" y="1"/>
                    <a:pt x="0" y="270"/>
                    <a:pt x="0" y="601"/>
                  </a:cubicBezTo>
                  <a:lnTo>
                    <a:pt x="0" y="5154"/>
                  </a:lnTo>
                  <a:cubicBezTo>
                    <a:pt x="0" y="5484"/>
                    <a:pt x="281" y="5753"/>
                    <a:pt x="612" y="5753"/>
                  </a:cubicBezTo>
                  <a:lnTo>
                    <a:pt x="12631" y="5753"/>
                  </a:lnTo>
                  <a:cubicBezTo>
                    <a:pt x="12961" y="5753"/>
                    <a:pt x="13231" y="5484"/>
                    <a:pt x="13231" y="5154"/>
                  </a:cubicBezTo>
                  <a:lnTo>
                    <a:pt x="13231" y="601"/>
                  </a:lnTo>
                  <a:cubicBezTo>
                    <a:pt x="13231" y="270"/>
                    <a:pt x="12961" y="1"/>
                    <a:pt x="126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0"/>
            <p:cNvSpPr/>
            <p:nvPr/>
          </p:nvSpPr>
          <p:spPr>
            <a:xfrm>
              <a:off x="2547742" y="2044352"/>
              <a:ext cx="616943" cy="271062"/>
            </a:xfrm>
            <a:custGeom>
              <a:rect b="b" l="l" r="r" t="t"/>
              <a:pathLst>
                <a:path extrusionOk="0" h="5851" w="13317">
                  <a:moveTo>
                    <a:pt x="12668" y="87"/>
                  </a:moveTo>
                  <a:cubicBezTo>
                    <a:pt x="12974" y="87"/>
                    <a:pt x="13231" y="343"/>
                    <a:pt x="13231" y="650"/>
                  </a:cubicBezTo>
                  <a:lnTo>
                    <a:pt x="13231" y="5190"/>
                  </a:lnTo>
                  <a:cubicBezTo>
                    <a:pt x="13231" y="5508"/>
                    <a:pt x="12974" y="5753"/>
                    <a:pt x="12668" y="5753"/>
                  </a:cubicBezTo>
                  <a:lnTo>
                    <a:pt x="649" y="5753"/>
                  </a:lnTo>
                  <a:cubicBezTo>
                    <a:pt x="343" y="5753"/>
                    <a:pt x="86" y="5508"/>
                    <a:pt x="86" y="5190"/>
                  </a:cubicBezTo>
                  <a:lnTo>
                    <a:pt x="86" y="650"/>
                  </a:lnTo>
                  <a:cubicBezTo>
                    <a:pt x="86" y="343"/>
                    <a:pt x="343" y="87"/>
                    <a:pt x="649" y="87"/>
                  </a:cubicBezTo>
                  <a:close/>
                  <a:moveTo>
                    <a:pt x="649" y="1"/>
                  </a:moveTo>
                  <a:cubicBezTo>
                    <a:pt x="294" y="1"/>
                    <a:pt x="0" y="294"/>
                    <a:pt x="0" y="650"/>
                  </a:cubicBezTo>
                  <a:lnTo>
                    <a:pt x="0" y="5190"/>
                  </a:lnTo>
                  <a:cubicBezTo>
                    <a:pt x="0" y="5557"/>
                    <a:pt x="294" y="5851"/>
                    <a:pt x="649" y="5851"/>
                  </a:cubicBezTo>
                  <a:lnTo>
                    <a:pt x="12668" y="5851"/>
                  </a:lnTo>
                  <a:cubicBezTo>
                    <a:pt x="13023" y="5851"/>
                    <a:pt x="13317" y="5557"/>
                    <a:pt x="13317" y="5190"/>
                  </a:cubicBezTo>
                  <a:lnTo>
                    <a:pt x="13317" y="650"/>
                  </a:lnTo>
                  <a:cubicBezTo>
                    <a:pt x="13317" y="294"/>
                    <a:pt x="13023" y="1"/>
                    <a:pt x="12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0"/>
            <p:cNvSpPr/>
            <p:nvPr/>
          </p:nvSpPr>
          <p:spPr>
            <a:xfrm>
              <a:off x="2549456" y="2046622"/>
              <a:ext cx="612959" cy="55639"/>
            </a:xfrm>
            <a:custGeom>
              <a:rect b="b" l="l" r="r" t="t"/>
              <a:pathLst>
                <a:path extrusionOk="0" h="1201" w="13231">
                  <a:moveTo>
                    <a:pt x="612" y="1"/>
                  </a:moveTo>
                  <a:cubicBezTo>
                    <a:pt x="281" y="1"/>
                    <a:pt x="0" y="270"/>
                    <a:pt x="0" y="601"/>
                  </a:cubicBezTo>
                  <a:lnTo>
                    <a:pt x="0" y="1200"/>
                  </a:lnTo>
                  <a:lnTo>
                    <a:pt x="13231" y="1200"/>
                  </a:lnTo>
                  <a:lnTo>
                    <a:pt x="13231" y="601"/>
                  </a:lnTo>
                  <a:cubicBezTo>
                    <a:pt x="13231" y="270"/>
                    <a:pt x="12961" y="1"/>
                    <a:pt x="126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0"/>
            <p:cNvSpPr/>
            <p:nvPr/>
          </p:nvSpPr>
          <p:spPr>
            <a:xfrm>
              <a:off x="2547742" y="2044352"/>
              <a:ext cx="616943" cy="60133"/>
            </a:xfrm>
            <a:custGeom>
              <a:rect b="b" l="l" r="r" t="t"/>
              <a:pathLst>
                <a:path extrusionOk="0" h="1298" w="13317">
                  <a:moveTo>
                    <a:pt x="12668" y="87"/>
                  </a:moveTo>
                  <a:cubicBezTo>
                    <a:pt x="12974" y="87"/>
                    <a:pt x="13231" y="343"/>
                    <a:pt x="13231" y="650"/>
                  </a:cubicBezTo>
                  <a:lnTo>
                    <a:pt x="13231" y="1213"/>
                  </a:lnTo>
                  <a:lnTo>
                    <a:pt x="86" y="1213"/>
                  </a:lnTo>
                  <a:lnTo>
                    <a:pt x="86" y="650"/>
                  </a:lnTo>
                  <a:cubicBezTo>
                    <a:pt x="86" y="343"/>
                    <a:pt x="343" y="87"/>
                    <a:pt x="649" y="87"/>
                  </a:cubicBezTo>
                  <a:close/>
                  <a:moveTo>
                    <a:pt x="649" y="1"/>
                  </a:moveTo>
                  <a:cubicBezTo>
                    <a:pt x="294" y="1"/>
                    <a:pt x="0" y="294"/>
                    <a:pt x="0" y="650"/>
                  </a:cubicBezTo>
                  <a:lnTo>
                    <a:pt x="0" y="1298"/>
                  </a:lnTo>
                  <a:lnTo>
                    <a:pt x="13317" y="1298"/>
                  </a:lnTo>
                  <a:lnTo>
                    <a:pt x="13317" y="650"/>
                  </a:lnTo>
                  <a:cubicBezTo>
                    <a:pt x="13317" y="294"/>
                    <a:pt x="13023" y="1"/>
                    <a:pt x="12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0"/>
            <p:cNvSpPr/>
            <p:nvPr/>
          </p:nvSpPr>
          <p:spPr>
            <a:xfrm>
              <a:off x="2606162" y="2001267"/>
              <a:ext cx="612959" cy="266522"/>
            </a:xfrm>
            <a:custGeom>
              <a:rect b="b" l="l" r="r" t="t"/>
              <a:pathLst>
                <a:path extrusionOk="0" h="5753" w="13231">
                  <a:moveTo>
                    <a:pt x="600" y="0"/>
                  </a:moveTo>
                  <a:cubicBezTo>
                    <a:pt x="270" y="0"/>
                    <a:pt x="0" y="270"/>
                    <a:pt x="0" y="612"/>
                  </a:cubicBezTo>
                  <a:lnTo>
                    <a:pt x="0" y="5154"/>
                  </a:lnTo>
                  <a:cubicBezTo>
                    <a:pt x="0" y="5484"/>
                    <a:pt x="270" y="5753"/>
                    <a:pt x="600" y="5753"/>
                  </a:cubicBezTo>
                  <a:lnTo>
                    <a:pt x="12619" y="5753"/>
                  </a:lnTo>
                  <a:cubicBezTo>
                    <a:pt x="12950" y="5753"/>
                    <a:pt x="13231" y="5484"/>
                    <a:pt x="13231" y="5154"/>
                  </a:cubicBezTo>
                  <a:lnTo>
                    <a:pt x="13231" y="612"/>
                  </a:lnTo>
                  <a:cubicBezTo>
                    <a:pt x="13231" y="270"/>
                    <a:pt x="12950" y="0"/>
                    <a:pt x="126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0"/>
            <p:cNvSpPr/>
            <p:nvPr/>
          </p:nvSpPr>
          <p:spPr>
            <a:xfrm>
              <a:off x="2603892" y="1998997"/>
              <a:ext cx="616943" cy="271062"/>
            </a:xfrm>
            <a:custGeom>
              <a:rect b="b" l="l" r="r" t="t"/>
              <a:pathLst>
                <a:path extrusionOk="0" h="5851" w="13317">
                  <a:moveTo>
                    <a:pt x="12668" y="98"/>
                  </a:moveTo>
                  <a:cubicBezTo>
                    <a:pt x="12974" y="98"/>
                    <a:pt x="13231" y="343"/>
                    <a:pt x="13231" y="661"/>
                  </a:cubicBezTo>
                  <a:lnTo>
                    <a:pt x="13231" y="5203"/>
                  </a:lnTo>
                  <a:cubicBezTo>
                    <a:pt x="13231" y="5508"/>
                    <a:pt x="12974" y="5766"/>
                    <a:pt x="12668" y="5766"/>
                  </a:cubicBezTo>
                  <a:lnTo>
                    <a:pt x="649" y="5766"/>
                  </a:lnTo>
                  <a:cubicBezTo>
                    <a:pt x="343" y="5766"/>
                    <a:pt x="86" y="5508"/>
                    <a:pt x="86" y="5203"/>
                  </a:cubicBezTo>
                  <a:lnTo>
                    <a:pt x="86" y="661"/>
                  </a:lnTo>
                  <a:cubicBezTo>
                    <a:pt x="86" y="343"/>
                    <a:pt x="343" y="98"/>
                    <a:pt x="649" y="98"/>
                  </a:cubicBezTo>
                  <a:close/>
                  <a:moveTo>
                    <a:pt x="649" y="0"/>
                  </a:moveTo>
                  <a:cubicBezTo>
                    <a:pt x="294" y="0"/>
                    <a:pt x="0" y="294"/>
                    <a:pt x="0" y="661"/>
                  </a:cubicBezTo>
                  <a:lnTo>
                    <a:pt x="0" y="5203"/>
                  </a:lnTo>
                  <a:cubicBezTo>
                    <a:pt x="0" y="5557"/>
                    <a:pt x="294" y="5851"/>
                    <a:pt x="649" y="5851"/>
                  </a:cubicBezTo>
                  <a:lnTo>
                    <a:pt x="12668" y="5851"/>
                  </a:lnTo>
                  <a:cubicBezTo>
                    <a:pt x="13035" y="5851"/>
                    <a:pt x="13317" y="5557"/>
                    <a:pt x="13317" y="5203"/>
                  </a:cubicBezTo>
                  <a:lnTo>
                    <a:pt x="13317" y="661"/>
                  </a:lnTo>
                  <a:cubicBezTo>
                    <a:pt x="13317" y="294"/>
                    <a:pt x="13035" y="0"/>
                    <a:pt x="12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0"/>
            <p:cNvSpPr/>
            <p:nvPr/>
          </p:nvSpPr>
          <p:spPr>
            <a:xfrm>
              <a:off x="2606162" y="2001267"/>
              <a:ext cx="612959" cy="56195"/>
            </a:xfrm>
            <a:custGeom>
              <a:rect b="b" l="l" r="r" t="t"/>
              <a:pathLst>
                <a:path extrusionOk="0" h="1213" w="13231">
                  <a:moveTo>
                    <a:pt x="600" y="0"/>
                  </a:moveTo>
                  <a:cubicBezTo>
                    <a:pt x="270" y="0"/>
                    <a:pt x="0" y="270"/>
                    <a:pt x="0" y="612"/>
                  </a:cubicBezTo>
                  <a:lnTo>
                    <a:pt x="0" y="1213"/>
                  </a:lnTo>
                  <a:lnTo>
                    <a:pt x="13231" y="1213"/>
                  </a:lnTo>
                  <a:lnTo>
                    <a:pt x="13231" y="612"/>
                  </a:lnTo>
                  <a:cubicBezTo>
                    <a:pt x="13231" y="270"/>
                    <a:pt x="12950" y="0"/>
                    <a:pt x="126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0"/>
            <p:cNvSpPr/>
            <p:nvPr/>
          </p:nvSpPr>
          <p:spPr>
            <a:xfrm>
              <a:off x="2603892" y="1998997"/>
              <a:ext cx="616943" cy="60133"/>
            </a:xfrm>
            <a:custGeom>
              <a:rect b="b" l="l" r="r" t="t"/>
              <a:pathLst>
                <a:path extrusionOk="0" h="1298" w="13317">
                  <a:moveTo>
                    <a:pt x="12668" y="98"/>
                  </a:moveTo>
                  <a:cubicBezTo>
                    <a:pt x="12974" y="98"/>
                    <a:pt x="13231" y="343"/>
                    <a:pt x="13231" y="661"/>
                  </a:cubicBezTo>
                  <a:lnTo>
                    <a:pt x="13231" y="1213"/>
                  </a:lnTo>
                  <a:lnTo>
                    <a:pt x="86" y="1213"/>
                  </a:lnTo>
                  <a:lnTo>
                    <a:pt x="86" y="661"/>
                  </a:lnTo>
                  <a:cubicBezTo>
                    <a:pt x="86" y="343"/>
                    <a:pt x="343" y="98"/>
                    <a:pt x="649" y="98"/>
                  </a:cubicBezTo>
                  <a:close/>
                  <a:moveTo>
                    <a:pt x="649" y="0"/>
                  </a:moveTo>
                  <a:cubicBezTo>
                    <a:pt x="294" y="0"/>
                    <a:pt x="0" y="294"/>
                    <a:pt x="0" y="661"/>
                  </a:cubicBezTo>
                  <a:lnTo>
                    <a:pt x="0" y="1298"/>
                  </a:lnTo>
                  <a:lnTo>
                    <a:pt x="13317" y="1298"/>
                  </a:lnTo>
                  <a:lnTo>
                    <a:pt x="13317" y="661"/>
                  </a:lnTo>
                  <a:cubicBezTo>
                    <a:pt x="13317" y="294"/>
                    <a:pt x="13035" y="0"/>
                    <a:pt x="12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7" name="Google Shape;1777;p30"/>
          <p:cNvGrpSpPr/>
          <p:nvPr/>
        </p:nvGrpSpPr>
        <p:grpSpPr>
          <a:xfrm>
            <a:off x="7051530" y="885916"/>
            <a:ext cx="1236600" cy="412200"/>
            <a:chOff x="7044555" y="1052966"/>
            <a:chExt cx="1236600" cy="412200"/>
          </a:xfrm>
        </p:grpSpPr>
        <p:grpSp>
          <p:nvGrpSpPr>
            <p:cNvPr id="1778" name="Google Shape;1778;p30"/>
            <p:cNvGrpSpPr/>
            <p:nvPr/>
          </p:nvGrpSpPr>
          <p:grpSpPr>
            <a:xfrm>
              <a:off x="7044555" y="1052966"/>
              <a:ext cx="412200" cy="412200"/>
              <a:chOff x="7044555" y="1052966"/>
              <a:chExt cx="412200" cy="412200"/>
            </a:xfrm>
          </p:grpSpPr>
          <p:sp>
            <p:nvSpPr>
              <p:cNvPr id="1779" name="Google Shape;1779;p30"/>
              <p:cNvSpPr/>
              <p:nvPr/>
            </p:nvSpPr>
            <p:spPr>
              <a:xfrm>
                <a:off x="7104905" y="1113408"/>
                <a:ext cx="291600" cy="291600"/>
              </a:xfrm>
              <a:prstGeom prst="plus">
                <a:avLst>
                  <a:gd fmla="val 4541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0" name="Google Shape;1780;p30"/>
              <p:cNvSpPr/>
              <p:nvPr/>
            </p:nvSpPr>
            <p:spPr>
              <a:xfrm rot="2700000">
                <a:off x="7104920" y="1113331"/>
                <a:ext cx="291469" cy="291469"/>
              </a:xfrm>
              <a:prstGeom prst="plus">
                <a:avLst>
                  <a:gd fmla="val 4541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1" name="Google Shape;1781;p30"/>
            <p:cNvGrpSpPr/>
            <p:nvPr/>
          </p:nvGrpSpPr>
          <p:grpSpPr>
            <a:xfrm>
              <a:off x="7456755" y="1052966"/>
              <a:ext cx="412200" cy="412200"/>
              <a:chOff x="7044555" y="1052966"/>
              <a:chExt cx="412200" cy="412200"/>
            </a:xfrm>
          </p:grpSpPr>
          <p:sp>
            <p:nvSpPr>
              <p:cNvPr id="1782" name="Google Shape;1782;p30"/>
              <p:cNvSpPr/>
              <p:nvPr/>
            </p:nvSpPr>
            <p:spPr>
              <a:xfrm>
                <a:off x="7104905" y="1113408"/>
                <a:ext cx="291600" cy="291600"/>
              </a:xfrm>
              <a:prstGeom prst="plus">
                <a:avLst>
                  <a:gd fmla="val 4541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3" name="Google Shape;1783;p30"/>
              <p:cNvSpPr/>
              <p:nvPr/>
            </p:nvSpPr>
            <p:spPr>
              <a:xfrm rot="2700000">
                <a:off x="7104920" y="1113331"/>
                <a:ext cx="291469" cy="291469"/>
              </a:xfrm>
              <a:prstGeom prst="plus">
                <a:avLst>
                  <a:gd fmla="val 4541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4" name="Google Shape;1784;p30"/>
            <p:cNvGrpSpPr/>
            <p:nvPr/>
          </p:nvGrpSpPr>
          <p:grpSpPr>
            <a:xfrm>
              <a:off x="7868955" y="1052966"/>
              <a:ext cx="412200" cy="412200"/>
              <a:chOff x="7044555" y="1052966"/>
              <a:chExt cx="412200" cy="412200"/>
            </a:xfrm>
          </p:grpSpPr>
          <p:sp>
            <p:nvSpPr>
              <p:cNvPr id="1785" name="Google Shape;1785;p30"/>
              <p:cNvSpPr/>
              <p:nvPr/>
            </p:nvSpPr>
            <p:spPr>
              <a:xfrm>
                <a:off x="7104905" y="1113408"/>
                <a:ext cx="291600" cy="291600"/>
              </a:xfrm>
              <a:prstGeom prst="plus">
                <a:avLst>
                  <a:gd fmla="val 4541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6" name="Google Shape;1786;p30"/>
              <p:cNvSpPr/>
              <p:nvPr/>
            </p:nvSpPr>
            <p:spPr>
              <a:xfrm rot="2700000">
                <a:off x="7104920" y="1113331"/>
                <a:ext cx="291469" cy="291469"/>
              </a:xfrm>
              <a:prstGeom prst="plus">
                <a:avLst>
                  <a:gd fmla="val 4541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0" name="Shape 1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1" name="Google Shape;1791;p31"/>
          <p:cNvSpPr txBox="1"/>
          <p:nvPr>
            <p:ph type="title"/>
          </p:nvPr>
        </p:nvSpPr>
        <p:spPr>
          <a:xfrm>
            <a:off x="720000" y="49448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動機與目的</a:t>
            </a:r>
            <a:endParaRPr/>
          </a:p>
        </p:txBody>
      </p:sp>
      <p:sp>
        <p:nvSpPr>
          <p:cNvPr id="1792" name="Google Shape;1792;p31"/>
          <p:cNvSpPr txBox="1"/>
          <p:nvPr>
            <p:ph idx="1" type="subTitle"/>
          </p:nvPr>
        </p:nvSpPr>
        <p:spPr>
          <a:xfrm>
            <a:off x="1632300" y="1601075"/>
            <a:ext cx="5879400" cy="2967300"/>
          </a:xfrm>
          <a:prstGeom prst="rect">
            <a:avLst/>
          </a:prstGeom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提高學生口語能力</a:t>
            </a:r>
            <a:endParaRPr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減輕教師負擔</a:t>
            </a:r>
            <a:endParaRPr/>
          </a:p>
          <a:p>
            <a:pPr indent="-355600" lvl="0" marL="45720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自動化評分流程</a:t>
            </a:r>
            <a:endParaRPr/>
          </a:p>
          <a:p>
            <a:pPr indent="-355600" lvl="0" marL="45720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提供即時反饋和建議</a:t>
            </a:r>
            <a:endParaRPr/>
          </a:p>
          <a:p>
            <a:pPr indent="-355600" lvl="0" marL="45720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監控學習進度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6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Google Shape;1797;p32"/>
          <p:cNvSpPr txBox="1"/>
          <p:nvPr>
            <p:ph idx="2" type="subTitle"/>
          </p:nvPr>
        </p:nvSpPr>
        <p:spPr>
          <a:xfrm>
            <a:off x="4009500" y="1687625"/>
            <a:ext cx="4616400" cy="199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各種教育場景，例如語言學習課程、演講比賽、口試等。它可以提供一個方便和有效的方式來評估學生的口語能力，同時也為教師提供了更多的時間和資源來進行個別指導和輔導。</a:t>
            </a:r>
            <a:endParaRPr sz="2000"/>
          </a:p>
        </p:txBody>
      </p:sp>
      <p:grpSp>
        <p:nvGrpSpPr>
          <p:cNvPr id="1798" name="Google Shape;1798;p32"/>
          <p:cNvGrpSpPr/>
          <p:nvPr/>
        </p:nvGrpSpPr>
        <p:grpSpPr>
          <a:xfrm>
            <a:off x="719994" y="1687637"/>
            <a:ext cx="3083473" cy="2053410"/>
            <a:chOff x="1225238" y="2453699"/>
            <a:chExt cx="782568" cy="521144"/>
          </a:xfrm>
        </p:grpSpPr>
        <p:sp>
          <p:nvSpPr>
            <p:cNvPr id="1799" name="Google Shape;1799;p32"/>
            <p:cNvSpPr/>
            <p:nvPr/>
          </p:nvSpPr>
          <p:spPr>
            <a:xfrm>
              <a:off x="1242797" y="2455969"/>
              <a:ext cx="613005" cy="266522"/>
            </a:xfrm>
            <a:custGeom>
              <a:rect b="b" l="l" r="r" t="t"/>
              <a:pathLst>
                <a:path extrusionOk="0" h="5753" w="13232">
                  <a:moveTo>
                    <a:pt x="601" y="0"/>
                  </a:moveTo>
                  <a:cubicBezTo>
                    <a:pt x="270" y="0"/>
                    <a:pt x="1" y="270"/>
                    <a:pt x="1" y="612"/>
                  </a:cubicBezTo>
                  <a:lnTo>
                    <a:pt x="1" y="5154"/>
                  </a:lnTo>
                  <a:cubicBezTo>
                    <a:pt x="1" y="5484"/>
                    <a:pt x="270" y="5753"/>
                    <a:pt x="601" y="5753"/>
                  </a:cubicBezTo>
                  <a:lnTo>
                    <a:pt x="12620" y="5753"/>
                  </a:lnTo>
                  <a:cubicBezTo>
                    <a:pt x="12950" y="5753"/>
                    <a:pt x="13232" y="5484"/>
                    <a:pt x="13232" y="5154"/>
                  </a:cubicBezTo>
                  <a:lnTo>
                    <a:pt x="13232" y="612"/>
                  </a:lnTo>
                  <a:cubicBezTo>
                    <a:pt x="13232" y="270"/>
                    <a:pt x="12950" y="0"/>
                    <a:pt x="126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2"/>
            <p:cNvSpPr/>
            <p:nvPr/>
          </p:nvSpPr>
          <p:spPr>
            <a:xfrm>
              <a:off x="1240526" y="2453699"/>
              <a:ext cx="616990" cy="271062"/>
            </a:xfrm>
            <a:custGeom>
              <a:rect b="b" l="l" r="r" t="t"/>
              <a:pathLst>
                <a:path extrusionOk="0" h="5851" w="13318">
                  <a:moveTo>
                    <a:pt x="12669" y="98"/>
                  </a:moveTo>
                  <a:cubicBezTo>
                    <a:pt x="12974" y="98"/>
                    <a:pt x="13232" y="343"/>
                    <a:pt x="13232" y="661"/>
                  </a:cubicBezTo>
                  <a:lnTo>
                    <a:pt x="13232" y="5203"/>
                  </a:lnTo>
                  <a:cubicBezTo>
                    <a:pt x="13232" y="5508"/>
                    <a:pt x="12974" y="5766"/>
                    <a:pt x="12669" y="5766"/>
                  </a:cubicBezTo>
                  <a:lnTo>
                    <a:pt x="650" y="5766"/>
                  </a:lnTo>
                  <a:cubicBezTo>
                    <a:pt x="344" y="5766"/>
                    <a:pt x="87" y="5508"/>
                    <a:pt x="87" y="5203"/>
                  </a:cubicBezTo>
                  <a:lnTo>
                    <a:pt x="87" y="661"/>
                  </a:lnTo>
                  <a:cubicBezTo>
                    <a:pt x="87" y="343"/>
                    <a:pt x="344" y="98"/>
                    <a:pt x="650" y="98"/>
                  </a:cubicBezTo>
                  <a:close/>
                  <a:moveTo>
                    <a:pt x="650" y="0"/>
                  </a:moveTo>
                  <a:cubicBezTo>
                    <a:pt x="295" y="0"/>
                    <a:pt x="1" y="294"/>
                    <a:pt x="1" y="661"/>
                  </a:cubicBezTo>
                  <a:lnTo>
                    <a:pt x="1" y="5203"/>
                  </a:lnTo>
                  <a:cubicBezTo>
                    <a:pt x="1" y="5557"/>
                    <a:pt x="295" y="5851"/>
                    <a:pt x="650" y="5851"/>
                  </a:cubicBezTo>
                  <a:lnTo>
                    <a:pt x="12669" y="5851"/>
                  </a:lnTo>
                  <a:cubicBezTo>
                    <a:pt x="13036" y="5851"/>
                    <a:pt x="13317" y="5557"/>
                    <a:pt x="13317" y="5203"/>
                  </a:cubicBezTo>
                  <a:lnTo>
                    <a:pt x="13317" y="661"/>
                  </a:lnTo>
                  <a:cubicBezTo>
                    <a:pt x="13317" y="294"/>
                    <a:pt x="13036" y="0"/>
                    <a:pt x="12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2"/>
            <p:cNvSpPr/>
            <p:nvPr/>
          </p:nvSpPr>
          <p:spPr>
            <a:xfrm>
              <a:off x="1242797" y="2455969"/>
              <a:ext cx="613005" cy="56195"/>
            </a:xfrm>
            <a:custGeom>
              <a:rect b="b" l="l" r="r" t="t"/>
              <a:pathLst>
                <a:path extrusionOk="0" h="1213" w="13232">
                  <a:moveTo>
                    <a:pt x="601" y="0"/>
                  </a:moveTo>
                  <a:cubicBezTo>
                    <a:pt x="270" y="0"/>
                    <a:pt x="1" y="270"/>
                    <a:pt x="1" y="612"/>
                  </a:cubicBezTo>
                  <a:lnTo>
                    <a:pt x="1" y="1213"/>
                  </a:lnTo>
                  <a:lnTo>
                    <a:pt x="13232" y="1213"/>
                  </a:lnTo>
                  <a:lnTo>
                    <a:pt x="13232" y="612"/>
                  </a:lnTo>
                  <a:cubicBezTo>
                    <a:pt x="13232" y="270"/>
                    <a:pt x="12950" y="0"/>
                    <a:pt x="126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2"/>
            <p:cNvSpPr/>
            <p:nvPr/>
          </p:nvSpPr>
          <p:spPr>
            <a:xfrm>
              <a:off x="1240526" y="2453699"/>
              <a:ext cx="616990" cy="60133"/>
            </a:xfrm>
            <a:custGeom>
              <a:rect b="b" l="l" r="r" t="t"/>
              <a:pathLst>
                <a:path extrusionOk="0" h="1298" w="13318">
                  <a:moveTo>
                    <a:pt x="12669" y="98"/>
                  </a:moveTo>
                  <a:cubicBezTo>
                    <a:pt x="12974" y="98"/>
                    <a:pt x="13232" y="343"/>
                    <a:pt x="13232" y="661"/>
                  </a:cubicBezTo>
                  <a:lnTo>
                    <a:pt x="13232" y="1213"/>
                  </a:lnTo>
                  <a:lnTo>
                    <a:pt x="87" y="1213"/>
                  </a:lnTo>
                  <a:lnTo>
                    <a:pt x="87" y="661"/>
                  </a:lnTo>
                  <a:cubicBezTo>
                    <a:pt x="87" y="343"/>
                    <a:pt x="344" y="98"/>
                    <a:pt x="650" y="98"/>
                  </a:cubicBezTo>
                  <a:close/>
                  <a:moveTo>
                    <a:pt x="650" y="0"/>
                  </a:moveTo>
                  <a:cubicBezTo>
                    <a:pt x="295" y="0"/>
                    <a:pt x="1" y="294"/>
                    <a:pt x="1" y="661"/>
                  </a:cubicBezTo>
                  <a:lnTo>
                    <a:pt x="1" y="1298"/>
                  </a:lnTo>
                  <a:lnTo>
                    <a:pt x="13317" y="1298"/>
                  </a:lnTo>
                  <a:lnTo>
                    <a:pt x="13317" y="661"/>
                  </a:lnTo>
                  <a:cubicBezTo>
                    <a:pt x="13317" y="294"/>
                    <a:pt x="13036" y="0"/>
                    <a:pt x="12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2"/>
            <p:cNvSpPr/>
            <p:nvPr/>
          </p:nvSpPr>
          <p:spPr>
            <a:xfrm>
              <a:off x="1286484" y="2491132"/>
              <a:ext cx="612959" cy="266522"/>
            </a:xfrm>
            <a:custGeom>
              <a:rect b="b" l="l" r="r" t="t"/>
              <a:pathLst>
                <a:path extrusionOk="0" h="5753" w="13231">
                  <a:moveTo>
                    <a:pt x="613" y="0"/>
                  </a:moveTo>
                  <a:cubicBezTo>
                    <a:pt x="282" y="0"/>
                    <a:pt x="1" y="270"/>
                    <a:pt x="1" y="600"/>
                  </a:cubicBezTo>
                  <a:lnTo>
                    <a:pt x="1" y="5154"/>
                  </a:lnTo>
                  <a:cubicBezTo>
                    <a:pt x="1" y="5483"/>
                    <a:pt x="282" y="5753"/>
                    <a:pt x="613" y="5753"/>
                  </a:cubicBezTo>
                  <a:lnTo>
                    <a:pt x="12632" y="5753"/>
                  </a:lnTo>
                  <a:cubicBezTo>
                    <a:pt x="12962" y="5753"/>
                    <a:pt x="13231" y="5483"/>
                    <a:pt x="13231" y="5154"/>
                  </a:cubicBezTo>
                  <a:lnTo>
                    <a:pt x="13231" y="600"/>
                  </a:lnTo>
                  <a:cubicBezTo>
                    <a:pt x="13231" y="270"/>
                    <a:pt x="12962" y="0"/>
                    <a:pt x="12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2"/>
            <p:cNvSpPr/>
            <p:nvPr/>
          </p:nvSpPr>
          <p:spPr>
            <a:xfrm>
              <a:off x="1284770" y="2488862"/>
              <a:ext cx="616943" cy="271062"/>
            </a:xfrm>
            <a:custGeom>
              <a:rect b="b" l="l" r="r" t="t"/>
              <a:pathLst>
                <a:path extrusionOk="0" h="5851" w="13317">
                  <a:moveTo>
                    <a:pt x="12669" y="86"/>
                  </a:moveTo>
                  <a:cubicBezTo>
                    <a:pt x="12974" y="86"/>
                    <a:pt x="13232" y="343"/>
                    <a:pt x="13232" y="649"/>
                  </a:cubicBezTo>
                  <a:lnTo>
                    <a:pt x="13232" y="5203"/>
                  </a:lnTo>
                  <a:cubicBezTo>
                    <a:pt x="13232" y="5508"/>
                    <a:pt x="12974" y="5753"/>
                    <a:pt x="12669" y="5753"/>
                  </a:cubicBezTo>
                  <a:lnTo>
                    <a:pt x="650" y="5753"/>
                  </a:lnTo>
                  <a:cubicBezTo>
                    <a:pt x="343" y="5753"/>
                    <a:pt x="87" y="5508"/>
                    <a:pt x="87" y="5203"/>
                  </a:cubicBezTo>
                  <a:lnTo>
                    <a:pt x="87" y="649"/>
                  </a:lnTo>
                  <a:cubicBezTo>
                    <a:pt x="87" y="343"/>
                    <a:pt x="343" y="86"/>
                    <a:pt x="650" y="86"/>
                  </a:cubicBezTo>
                  <a:close/>
                  <a:moveTo>
                    <a:pt x="650" y="0"/>
                  </a:moveTo>
                  <a:cubicBezTo>
                    <a:pt x="294" y="0"/>
                    <a:pt x="0" y="294"/>
                    <a:pt x="0" y="649"/>
                  </a:cubicBezTo>
                  <a:lnTo>
                    <a:pt x="0" y="5203"/>
                  </a:lnTo>
                  <a:cubicBezTo>
                    <a:pt x="0" y="5557"/>
                    <a:pt x="294" y="5851"/>
                    <a:pt x="650" y="5851"/>
                  </a:cubicBezTo>
                  <a:lnTo>
                    <a:pt x="12669" y="5851"/>
                  </a:lnTo>
                  <a:cubicBezTo>
                    <a:pt x="13023" y="5851"/>
                    <a:pt x="13317" y="5557"/>
                    <a:pt x="13317" y="5203"/>
                  </a:cubicBezTo>
                  <a:lnTo>
                    <a:pt x="13317" y="649"/>
                  </a:lnTo>
                  <a:cubicBezTo>
                    <a:pt x="13317" y="294"/>
                    <a:pt x="13023" y="0"/>
                    <a:pt x="12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2"/>
            <p:cNvSpPr/>
            <p:nvPr/>
          </p:nvSpPr>
          <p:spPr>
            <a:xfrm>
              <a:off x="1286484" y="2491132"/>
              <a:ext cx="612959" cy="55593"/>
            </a:xfrm>
            <a:custGeom>
              <a:rect b="b" l="l" r="r" t="t"/>
              <a:pathLst>
                <a:path extrusionOk="0" h="1200" w="13231">
                  <a:moveTo>
                    <a:pt x="613" y="0"/>
                  </a:moveTo>
                  <a:cubicBezTo>
                    <a:pt x="282" y="0"/>
                    <a:pt x="1" y="270"/>
                    <a:pt x="1" y="600"/>
                  </a:cubicBezTo>
                  <a:lnTo>
                    <a:pt x="1" y="1200"/>
                  </a:lnTo>
                  <a:lnTo>
                    <a:pt x="13231" y="1200"/>
                  </a:lnTo>
                  <a:lnTo>
                    <a:pt x="13231" y="600"/>
                  </a:lnTo>
                  <a:cubicBezTo>
                    <a:pt x="13231" y="270"/>
                    <a:pt x="12962" y="0"/>
                    <a:pt x="126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2"/>
            <p:cNvSpPr/>
            <p:nvPr/>
          </p:nvSpPr>
          <p:spPr>
            <a:xfrm>
              <a:off x="1284770" y="2488862"/>
              <a:ext cx="616943" cy="60133"/>
            </a:xfrm>
            <a:custGeom>
              <a:rect b="b" l="l" r="r" t="t"/>
              <a:pathLst>
                <a:path extrusionOk="0" h="1298" w="13317">
                  <a:moveTo>
                    <a:pt x="12669" y="86"/>
                  </a:moveTo>
                  <a:cubicBezTo>
                    <a:pt x="12974" y="86"/>
                    <a:pt x="13232" y="343"/>
                    <a:pt x="13232" y="649"/>
                  </a:cubicBezTo>
                  <a:lnTo>
                    <a:pt x="13232" y="1212"/>
                  </a:lnTo>
                  <a:lnTo>
                    <a:pt x="87" y="1212"/>
                  </a:lnTo>
                  <a:lnTo>
                    <a:pt x="87" y="649"/>
                  </a:lnTo>
                  <a:cubicBezTo>
                    <a:pt x="87" y="343"/>
                    <a:pt x="343" y="86"/>
                    <a:pt x="650" y="86"/>
                  </a:cubicBezTo>
                  <a:close/>
                  <a:moveTo>
                    <a:pt x="650" y="0"/>
                  </a:moveTo>
                  <a:cubicBezTo>
                    <a:pt x="294" y="0"/>
                    <a:pt x="0" y="294"/>
                    <a:pt x="0" y="649"/>
                  </a:cubicBezTo>
                  <a:lnTo>
                    <a:pt x="0" y="1298"/>
                  </a:lnTo>
                  <a:lnTo>
                    <a:pt x="13317" y="1298"/>
                  </a:lnTo>
                  <a:lnTo>
                    <a:pt x="13317" y="649"/>
                  </a:lnTo>
                  <a:cubicBezTo>
                    <a:pt x="13317" y="294"/>
                    <a:pt x="13023" y="0"/>
                    <a:pt x="12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2"/>
            <p:cNvSpPr/>
            <p:nvPr/>
          </p:nvSpPr>
          <p:spPr>
            <a:xfrm>
              <a:off x="1336936" y="2535932"/>
              <a:ext cx="613005" cy="266568"/>
            </a:xfrm>
            <a:custGeom>
              <a:rect b="b" l="l" r="r" t="t"/>
              <a:pathLst>
                <a:path extrusionOk="0" h="5754" w="13232">
                  <a:moveTo>
                    <a:pt x="612" y="1"/>
                  </a:moveTo>
                  <a:cubicBezTo>
                    <a:pt x="270" y="1"/>
                    <a:pt x="0" y="270"/>
                    <a:pt x="0" y="600"/>
                  </a:cubicBezTo>
                  <a:lnTo>
                    <a:pt x="0" y="5141"/>
                  </a:lnTo>
                  <a:cubicBezTo>
                    <a:pt x="0" y="5484"/>
                    <a:pt x="270" y="5753"/>
                    <a:pt x="612" y="5753"/>
                  </a:cubicBezTo>
                  <a:lnTo>
                    <a:pt x="12631" y="5753"/>
                  </a:lnTo>
                  <a:cubicBezTo>
                    <a:pt x="12962" y="5753"/>
                    <a:pt x="13232" y="5484"/>
                    <a:pt x="13232" y="5141"/>
                  </a:cubicBezTo>
                  <a:lnTo>
                    <a:pt x="13232" y="600"/>
                  </a:lnTo>
                  <a:cubicBezTo>
                    <a:pt x="13232" y="270"/>
                    <a:pt x="12962" y="1"/>
                    <a:pt x="126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2"/>
            <p:cNvSpPr/>
            <p:nvPr/>
          </p:nvSpPr>
          <p:spPr>
            <a:xfrm>
              <a:off x="1334666" y="2533662"/>
              <a:ext cx="617546" cy="271109"/>
            </a:xfrm>
            <a:custGeom>
              <a:rect b="b" l="l" r="r" t="t"/>
              <a:pathLst>
                <a:path extrusionOk="0" h="5852" w="13330">
                  <a:moveTo>
                    <a:pt x="12680" y="86"/>
                  </a:moveTo>
                  <a:cubicBezTo>
                    <a:pt x="12987" y="86"/>
                    <a:pt x="13232" y="343"/>
                    <a:pt x="13232" y="649"/>
                  </a:cubicBezTo>
                  <a:lnTo>
                    <a:pt x="13232" y="5190"/>
                  </a:lnTo>
                  <a:cubicBezTo>
                    <a:pt x="13232" y="5508"/>
                    <a:pt x="12987" y="5753"/>
                    <a:pt x="12680" y="5753"/>
                  </a:cubicBezTo>
                  <a:lnTo>
                    <a:pt x="661" y="5753"/>
                  </a:lnTo>
                  <a:cubicBezTo>
                    <a:pt x="343" y="5753"/>
                    <a:pt x="98" y="5508"/>
                    <a:pt x="98" y="5190"/>
                  </a:cubicBezTo>
                  <a:lnTo>
                    <a:pt x="98" y="649"/>
                  </a:lnTo>
                  <a:cubicBezTo>
                    <a:pt x="98" y="343"/>
                    <a:pt x="343" y="86"/>
                    <a:pt x="661" y="86"/>
                  </a:cubicBezTo>
                  <a:close/>
                  <a:moveTo>
                    <a:pt x="661" y="1"/>
                  </a:moveTo>
                  <a:cubicBezTo>
                    <a:pt x="294" y="1"/>
                    <a:pt x="1" y="294"/>
                    <a:pt x="1" y="649"/>
                  </a:cubicBezTo>
                  <a:lnTo>
                    <a:pt x="1" y="5190"/>
                  </a:lnTo>
                  <a:cubicBezTo>
                    <a:pt x="1" y="5557"/>
                    <a:pt x="294" y="5851"/>
                    <a:pt x="661" y="5851"/>
                  </a:cubicBezTo>
                  <a:lnTo>
                    <a:pt x="12680" y="5851"/>
                  </a:lnTo>
                  <a:cubicBezTo>
                    <a:pt x="13036" y="5851"/>
                    <a:pt x="13330" y="5557"/>
                    <a:pt x="13330" y="5190"/>
                  </a:cubicBezTo>
                  <a:lnTo>
                    <a:pt x="13330" y="649"/>
                  </a:lnTo>
                  <a:cubicBezTo>
                    <a:pt x="13330" y="294"/>
                    <a:pt x="13036" y="1"/>
                    <a:pt x="12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2"/>
            <p:cNvSpPr/>
            <p:nvPr/>
          </p:nvSpPr>
          <p:spPr>
            <a:xfrm>
              <a:off x="1336936" y="2535932"/>
              <a:ext cx="613005" cy="55639"/>
            </a:xfrm>
            <a:custGeom>
              <a:rect b="b" l="l" r="r" t="t"/>
              <a:pathLst>
                <a:path extrusionOk="0" h="1201" w="13232">
                  <a:moveTo>
                    <a:pt x="612" y="1"/>
                  </a:moveTo>
                  <a:cubicBezTo>
                    <a:pt x="270" y="1"/>
                    <a:pt x="0" y="270"/>
                    <a:pt x="0" y="600"/>
                  </a:cubicBezTo>
                  <a:lnTo>
                    <a:pt x="0" y="1200"/>
                  </a:lnTo>
                  <a:lnTo>
                    <a:pt x="13232" y="1200"/>
                  </a:lnTo>
                  <a:lnTo>
                    <a:pt x="13232" y="600"/>
                  </a:lnTo>
                  <a:cubicBezTo>
                    <a:pt x="13232" y="270"/>
                    <a:pt x="12962" y="1"/>
                    <a:pt x="126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2"/>
            <p:cNvSpPr/>
            <p:nvPr/>
          </p:nvSpPr>
          <p:spPr>
            <a:xfrm>
              <a:off x="1334666" y="2533662"/>
              <a:ext cx="617546" cy="60179"/>
            </a:xfrm>
            <a:custGeom>
              <a:rect b="b" l="l" r="r" t="t"/>
              <a:pathLst>
                <a:path extrusionOk="0" h="1299" w="13330">
                  <a:moveTo>
                    <a:pt x="12680" y="86"/>
                  </a:moveTo>
                  <a:cubicBezTo>
                    <a:pt x="12987" y="86"/>
                    <a:pt x="13232" y="343"/>
                    <a:pt x="13232" y="649"/>
                  </a:cubicBezTo>
                  <a:lnTo>
                    <a:pt x="13232" y="1212"/>
                  </a:lnTo>
                  <a:lnTo>
                    <a:pt x="98" y="1212"/>
                  </a:lnTo>
                  <a:lnTo>
                    <a:pt x="98" y="649"/>
                  </a:lnTo>
                  <a:cubicBezTo>
                    <a:pt x="98" y="343"/>
                    <a:pt x="343" y="86"/>
                    <a:pt x="661" y="86"/>
                  </a:cubicBezTo>
                  <a:close/>
                  <a:moveTo>
                    <a:pt x="661" y="1"/>
                  </a:moveTo>
                  <a:cubicBezTo>
                    <a:pt x="294" y="1"/>
                    <a:pt x="1" y="294"/>
                    <a:pt x="1" y="649"/>
                  </a:cubicBezTo>
                  <a:lnTo>
                    <a:pt x="1" y="1298"/>
                  </a:lnTo>
                  <a:lnTo>
                    <a:pt x="13330" y="1298"/>
                  </a:lnTo>
                  <a:lnTo>
                    <a:pt x="13330" y="649"/>
                  </a:lnTo>
                  <a:cubicBezTo>
                    <a:pt x="13330" y="294"/>
                    <a:pt x="13036" y="1"/>
                    <a:pt x="12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2"/>
            <p:cNvSpPr/>
            <p:nvPr/>
          </p:nvSpPr>
          <p:spPr>
            <a:xfrm>
              <a:off x="1392484" y="2583001"/>
              <a:ext cx="613052" cy="267124"/>
            </a:xfrm>
            <a:custGeom>
              <a:rect b="b" l="l" r="r" t="t"/>
              <a:pathLst>
                <a:path extrusionOk="0" h="5766" w="13233">
                  <a:moveTo>
                    <a:pt x="601" y="0"/>
                  </a:moveTo>
                  <a:cubicBezTo>
                    <a:pt x="270" y="0"/>
                    <a:pt x="1" y="269"/>
                    <a:pt x="1" y="612"/>
                  </a:cubicBezTo>
                  <a:lnTo>
                    <a:pt x="1" y="5153"/>
                  </a:lnTo>
                  <a:cubicBezTo>
                    <a:pt x="1" y="5496"/>
                    <a:pt x="270" y="5765"/>
                    <a:pt x="601" y="5765"/>
                  </a:cubicBezTo>
                  <a:lnTo>
                    <a:pt x="12620" y="5765"/>
                  </a:lnTo>
                  <a:cubicBezTo>
                    <a:pt x="12963" y="5765"/>
                    <a:pt x="13232" y="5496"/>
                    <a:pt x="13232" y="5153"/>
                  </a:cubicBezTo>
                  <a:lnTo>
                    <a:pt x="13232" y="612"/>
                  </a:lnTo>
                  <a:cubicBezTo>
                    <a:pt x="13232" y="269"/>
                    <a:pt x="12963" y="0"/>
                    <a:pt x="126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2"/>
            <p:cNvSpPr/>
            <p:nvPr/>
          </p:nvSpPr>
          <p:spPr>
            <a:xfrm>
              <a:off x="1390214" y="2581287"/>
              <a:ext cx="617592" cy="270506"/>
            </a:xfrm>
            <a:custGeom>
              <a:rect b="b" l="l" r="r" t="t"/>
              <a:pathLst>
                <a:path extrusionOk="0" h="5839" w="13331">
                  <a:moveTo>
                    <a:pt x="12669" y="86"/>
                  </a:moveTo>
                  <a:cubicBezTo>
                    <a:pt x="12987" y="86"/>
                    <a:pt x="13232" y="344"/>
                    <a:pt x="13232" y="649"/>
                  </a:cubicBezTo>
                  <a:lnTo>
                    <a:pt x="13232" y="5190"/>
                  </a:lnTo>
                  <a:cubicBezTo>
                    <a:pt x="13232" y="5496"/>
                    <a:pt x="12987" y="5753"/>
                    <a:pt x="12669" y="5753"/>
                  </a:cubicBezTo>
                  <a:lnTo>
                    <a:pt x="650" y="5753"/>
                  </a:lnTo>
                  <a:cubicBezTo>
                    <a:pt x="344" y="5753"/>
                    <a:pt x="99" y="5496"/>
                    <a:pt x="99" y="5190"/>
                  </a:cubicBezTo>
                  <a:lnTo>
                    <a:pt x="99" y="649"/>
                  </a:lnTo>
                  <a:cubicBezTo>
                    <a:pt x="99" y="344"/>
                    <a:pt x="344" y="86"/>
                    <a:pt x="650" y="86"/>
                  </a:cubicBezTo>
                  <a:close/>
                  <a:moveTo>
                    <a:pt x="650" y="1"/>
                  </a:moveTo>
                  <a:cubicBezTo>
                    <a:pt x="295" y="1"/>
                    <a:pt x="1" y="282"/>
                    <a:pt x="1" y="649"/>
                  </a:cubicBezTo>
                  <a:lnTo>
                    <a:pt x="1" y="5190"/>
                  </a:lnTo>
                  <a:cubicBezTo>
                    <a:pt x="1" y="5557"/>
                    <a:pt x="295" y="5838"/>
                    <a:pt x="650" y="5838"/>
                  </a:cubicBezTo>
                  <a:lnTo>
                    <a:pt x="12669" y="5838"/>
                  </a:lnTo>
                  <a:cubicBezTo>
                    <a:pt x="13036" y="5838"/>
                    <a:pt x="13330" y="5557"/>
                    <a:pt x="13330" y="5190"/>
                  </a:cubicBezTo>
                  <a:lnTo>
                    <a:pt x="13330" y="649"/>
                  </a:lnTo>
                  <a:cubicBezTo>
                    <a:pt x="13330" y="282"/>
                    <a:pt x="13036" y="1"/>
                    <a:pt x="12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2"/>
            <p:cNvSpPr/>
            <p:nvPr/>
          </p:nvSpPr>
          <p:spPr>
            <a:xfrm>
              <a:off x="1392484" y="2583001"/>
              <a:ext cx="613052" cy="56195"/>
            </a:xfrm>
            <a:custGeom>
              <a:rect b="b" l="l" r="r" t="t"/>
              <a:pathLst>
                <a:path extrusionOk="0" h="1213" w="13233">
                  <a:moveTo>
                    <a:pt x="601" y="0"/>
                  </a:moveTo>
                  <a:cubicBezTo>
                    <a:pt x="270" y="0"/>
                    <a:pt x="1" y="269"/>
                    <a:pt x="1" y="612"/>
                  </a:cubicBezTo>
                  <a:lnTo>
                    <a:pt x="1" y="1212"/>
                  </a:lnTo>
                  <a:lnTo>
                    <a:pt x="13232" y="1212"/>
                  </a:lnTo>
                  <a:lnTo>
                    <a:pt x="13232" y="612"/>
                  </a:lnTo>
                  <a:cubicBezTo>
                    <a:pt x="13232" y="269"/>
                    <a:pt x="12963" y="0"/>
                    <a:pt x="12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2"/>
            <p:cNvSpPr/>
            <p:nvPr/>
          </p:nvSpPr>
          <p:spPr>
            <a:xfrm>
              <a:off x="1390214" y="2581287"/>
              <a:ext cx="617592" cy="60179"/>
            </a:xfrm>
            <a:custGeom>
              <a:rect b="b" l="l" r="r" t="t"/>
              <a:pathLst>
                <a:path extrusionOk="0" h="1299" w="13331">
                  <a:moveTo>
                    <a:pt x="12669" y="86"/>
                  </a:moveTo>
                  <a:cubicBezTo>
                    <a:pt x="12987" y="86"/>
                    <a:pt x="13232" y="344"/>
                    <a:pt x="13232" y="649"/>
                  </a:cubicBezTo>
                  <a:lnTo>
                    <a:pt x="13232" y="1200"/>
                  </a:lnTo>
                  <a:lnTo>
                    <a:pt x="99" y="1200"/>
                  </a:lnTo>
                  <a:lnTo>
                    <a:pt x="99" y="649"/>
                  </a:lnTo>
                  <a:cubicBezTo>
                    <a:pt x="99" y="344"/>
                    <a:pt x="344" y="86"/>
                    <a:pt x="650" y="86"/>
                  </a:cubicBezTo>
                  <a:close/>
                  <a:moveTo>
                    <a:pt x="650" y="1"/>
                  </a:moveTo>
                  <a:cubicBezTo>
                    <a:pt x="295" y="1"/>
                    <a:pt x="1" y="282"/>
                    <a:pt x="1" y="649"/>
                  </a:cubicBezTo>
                  <a:lnTo>
                    <a:pt x="1" y="1298"/>
                  </a:lnTo>
                  <a:lnTo>
                    <a:pt x="13330" y="1298"/>
                  </a:lnTo>
                  <a:lnTo>
                    <a:pt x="13330" y="649"/>
                  </a:lnTo>
                  <a:cubicBezTo>
                    <a:pt x="13330" y="282"/>
                    <a:pt x="13036" y="1"/>
                    <a:pt x="12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2"/>
            <p:cNvSpPr/>
            <p:nvPr/>
          </p:nvSpPr>
          <p:spPr>
            <a:xfrm>
              <a:off x="1325030" y="2621547"/>
              <a:ext cx="613005" cy="267124"/>
            </a:xfrm>
            <a:custGeom>
              <a:rect b="b" l="l" r="r" t="t"/>
              <a:pathLst>
                <a:path extrusionOk="0" h="5766" w="13232">
                  <a:moveTo>
                    <a:pt x="613" y="0"/>
                  </a:moveTo>
                  <a:cubicBezTo>
                    <a:pt x="270" y="0"/>
                    <a:pt x="1" y="270"/>
                    <a:pt x="1" y="612"/>
                  </a:cubicBezTo>
                  <a:lnTo>
                    <a:pt x="1" y="5154"/>
                  </a:lnTo>
                  <a:cubicBezTo>
                    <a:pt x="1" y="5484"/>
                    <a:pt x="270" y="5766"/>
                    <a:pt x="613" y="5766"/>
                  </a:cubicBezTo>
                  <a:lnTo>
                    <a:pt x="12619" y="5766"/>
                  </a:lnTo>
                  <a:cubicBezTo>
                    <a:pt x="12962" y="5766"/>
                    <a:pt x="13231" y="5484"/>
                    <a:pt x="13231" y="5154"/>
                  </a:cubicBezTo>
                  <a:lnTo>
                    <a:pt x="13231" y="612"/>
                  </a:lnTo>
                  <a:cubicBezTo>
                    <a:pt x="13231" y="270"/>
                    <a:pt x="12962" y="0"/>
                    <a:pt x="126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2"/>
            <p:cNvSpPr/>
            <p:nvPr/>
          </p:nvSpPr>
          <p:spPr>
            <a:xfrm>
              <a:off x="1322760" y="2619277"/>
              <a:ext cx="617546" cy="271062"/>
            </a:xfrm>
            <a:custGeom>
              <a:rect b="b" l="l" r="r" t="t"/>
              <a:pathLst>
                <a:path extrusionOk="0" h="5851" w="13330">
                  <a:moveTo>
                    <a:pt x="12668" y="98"/>
                  </a:moveTo>
                  <a:cubicBezTo>
                    <a:pt x="12986" y="98"/>
                    <a:pt x="13231" y="343"/>
                    <a:pt x="13231" y="661"/>
                  </a:cubicBezTo>
                  <a:lnTo>
                    <a:pt x="13231" y="5203"/>
                  </a:lnTo>
                  <a:cubicBezTo>
                    <a:pt x="13231" y="5508"/>
                    <a:pt x="12986" y="5766"/>
                    <a:pt x="12668" y="5766"/>
                  </a:cubicBezTo>
                  <a:lnTo>
                    <a:pt x="662" y="5766"/>
                  </a:lnTo>
                  <a:cubicBezTo>
                    <a:pt x="344" y="5766"/>
                    <a:pt x="99" y="5508"/>
                    <a:pt x="99" y="5203"/>
                  </a:cubicBezTo>
                  <a:lnTo>
                    <a:pt x="99" y="661"/>
                  </a:lnTo>
                  <a:cubicBezTo>
                    <a:pt x="99" y="343"/>
                    <a:pt x="344" y="98"/>
                    <a:pt x="662" y="98"/>
                  </a:cubicBezTo>
                  <a:close/>
                  <a:moveTo>
                    <a:pt x="662" y="0"/>
                  </a:moveTo>
                  <a:cubicBezTo>
                    <a:pt x="295" y="0"/>
                    <a:pt x="1" y="294"/>
                    <a:pt x="1" y="661"/>
                  </a:cubicBezTo>
                  <a:lnTo>
                    <a:pt x="1" y="5203"/>
                  </a:lnTo>
                  <a:cubicBezTo>
                    <a:pt x="1" y="5557"/>
                    <a:pt x="295" y="5851"/>
                    <a:pt x="662" y="5851"/>
                  </a:cubicBezTo>
                  <a:lnTo>
                    <a:pt x="12668" y="5851"/>
                  </a:lnTo>
                  <a:cubicBezTo>
                    <a:pt x="13035" y="5851"/>
                    <a:pt x="13329" y="5557"/>
                    <a:pt x="13329" y="5203"/>
                  </a:cubicBezTo>
                  <a:lnTo>
                    <a:pt x="13329" y="661"/>
                  </a:lnTo>
                  <a:cubicBezTo>
                    <a:pt x="13329" y="294"/>
                    <a:pt x="13035" y="0"/>
                    <a:pt x="12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2"/>
            <p:cNvSpPr/>
            <p:nvPr/>
          </p:nvSpPr>
          <p:spPr>
            <a:xfrm>
              <a:off x="1325030" y="2621547"/>
              <a:ext cx="613005" cy="56195"/>
            </a:xfrm>
            <a:custGeom>
              <a:rect b="b" l="l" r="r" t="t"/>
              <a:pathLst>
                <a:path extrusionOk="0" h="1213" w="13232">
                  <a:moveTo>
                    <a:pt x="613" y="0"/>
                  </a:moveTo>
                  <a:cubicBezTo>
                    <a:pt x="270" y="0"/>
                    <a:pt x="1" y="270"/>
                    <a:pt x="1" y="612"/>
                  </a:cubicBezTo>
                  <a:lnTo>
                    <a:pt x="1" y="1212"/>
                  </a:lnTo>
                  <a:lnTo>
                    <a:pt x="13231" y="1212"/>
                  </a:lnTo>
                  <a:lnTo>
                    <a:pt x="13231" y="612"/>
                  </a:lnTo>
                  <a:cubicBezTo>
                    <a:pt x="13231" y="270"/>
                    <a:pt x="12962" y="0"/>
                    <a:pt x="126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2"/>
            <p:cNvSpPr/>
            <p:nvPr/>
          </p:nvSpPr>
          <p:spPr>
            <a:xfrm>
              <a:off x="1322760" y="2619277"/>
              <a:ext cx="617546" cy="60735"/>
            </a:xfrm>
            <a:custGeom>
              <a:rect b="b" l="l" r="r" t="t"/>
              <a:pathLst>
                <a:path extrusionOk="0" h="1311" w="13330">
                  <a:moveTo>
                    <a:pt x="12668" y="98"/>
                  </a:moveTo>
                  <a:cubicBezTo>
                    <a:pt x="12986" y="98"/>
                    <a:pt x="13231" y="343"/>
                    <a:pt x="13231" y="661"/>
                  </a:cubicBezTo>
                  <a:lnTo>
                    <a:pt x="13231" y="1213"/>
                  </a:lnTo>
                  <a:lnTo>
                    <a:pt x="99" y="1213"/>
                  </a:lnTo>
                  <a:lnTo>
                    <a:pt x="99" y="661"/>
                  </a:lnTo>
                  <a:cubicBezTo>
                    <a:pt x="99" y="343"/>
                    <a:pt x="344" y="98"/>
                    <a:pt x="662" y="98"/>
                  </a:cubicBezTo>
                  <a:close/>
                  <a:moveTo>
                    <a:pt x="662" y="0"/>
                  </a:moveTo>
                  <a:cubicBezTo>
                    <a:pt x="295" y="0"/>
                    <a:pt x="1" y="294"/>
                    <a:pt x="1" y="661"/>
                  </a:cubicBezTo>
                  <a:lnTo>
                    <a:pt x="1" y="1310"/>
                  </a:lnTo>
                  <a:lnTo>
                    <a:pt x="13329" y="1310"/>
                  </a:lnTo>
                  <a:lnTo>
                    <a:pt x="13329" y="661"/>
                  </a:lnTo>
                  <a:cubicBezTo>
                    <a:pt x="13329" y="294"/>
                    <a:pt x="13035" y="0"/>
                    <a:pt x="12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2"/>
            <p:cNvSpPr/>
            <p:nvPr/>
          </p:nvSpPr>
          <p:spPr>
            <a:xfrm>
              <a:off x="1277404" y="2658424"/>
              <a:ext cx="613005" cy="267078"/>
            </a:xfrm>
            <a:custGeom>
              <a:rect b="b" l="l" r="r" t="t"/>
              <a:pathLst>
                <a:path extrusionOk="0" h="5765" w="13232">
                  <a:moveTo>
                    <a:pt x="600" y="0"/>
                  </a:moveTo>
                  <a:cubicBezTo>
                    <a:pt x="270" y="0"/>
                    <a:pt x="1" y="270"/>
                    <a:pt x="1" y="612"/>
                  </a:cubicBezTo>
                  <a:lnTo>
                    <a:pt x="1" y="5153"/>
                  </a:lnTo>
                  <a:cubicBezTo>
                    <a:pt x="1" y="5484"/>
                    <a:pt x="270" y="5765"/>
                    <a:pt x="600" y="5765"/>
                  </a:cubicBezTo>
                  <a:lnTo>
                    <a:pt x="12619" y="5765"/>
                  </a:lnTo>
                  <a:cubicBezTo>
                    <a:pt x="12950" y="5765"/>
                    <a:pt x="13231" y="5484"/>
                    <a:pt x="13231" y="5153"/>
                  </a:cubicBezTo>
                  <a:lnTo>
                    <a:pt x="13231" y="612"/>
                  </a:lnTo>
                  <a:cubicBezTo>
                    <a:pt x="13231" y="270"/>
                    <a:pt x="12950" y="0"/>
                    <a:pt x="126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2"/>
            <p:cNvSpPr/>
            <p:nvPr/>
          </p:nvSpPr>
          <p:spPr>
            <a:xfrm>
              <a:off x="1275134" y="2656154"/>
              <a:ext cx="616990" cy="271062"/>
            </a:xfrm>
            <a:custGeom>
              <a:rect b="b" l="l" r="r" t="t"/>
              <a:pathLst>
                <a:path extrusionOk="0" h="5851" w="13318">
                  <a:moveTo>
                    <a:pt x="12668" y="98"/>
                  </a:moveTo>
                  <a:cubicBezTo>
                    <a:pt x="12975" y="98"/>
                    <a:pt x="13231" y="343"/>
                    <a:pt x="13231" y="661"/>
                  </a:cubicBezTo>
                  <a:lnTo>
                    <a:pt x="13231" y="5202"/>
                  </a:lnTo>
                  <a:cubicBezTo>
                    <a:pt x="13231" y="5508"/>
                    <a:pt x="12975" y="5765"/>
                    <a:pt x="12668" y="5765"/>
                  </a:cubicBezTo>
                  <a:lnTo>
                    <a:pt x="649" y="5765"/>
                  </a:lnTo>
                  <a:cubicBezTo>
                    <a:pt x="344" y="5765"/>
                    <a:pt x="86" y="5508"/>
                    <a:pt x="86" y="5202"/>
                  </a:cubicBezTo>
                  <a:lnTo>
                    <a:pt x="86" y="661"/>
                  </a:lnTo>
                  <a:cubicBezTo>
                    <a:pt x="86" y="343"/>
                    <a:pt x="344" y="98"/>
                    <a:pt x="649" y="98"/>
                  </a:cubicBezTo>
                  <a:close/>
                  <a:moveTo>
                    <a:pt x="649" y="0"/>
                  </a:moveTo>
                  <a:cubicBezTo>
                    <a:pt x="295" y="0"/>
                    <a:pt x="1" y="294"/>
                    <a:pt x="1" y="661"/>
                  </a:cubicBezTo>
                  <a:lnTo>
                    <a:pt x="1" y="5202"/>
                  </a:lnTo>
                  <a:cubicBezTo>
                    <a:pt x="1" y="5557"/>
                    <a:pt x="295" y="5851"/>
                    <a:pt x="649" y="5851"/>
                  </a:cubicBezTo>
                  <a:lnTo>
                    <a:pt x="12668" y="5851"/>
                  </a:lnTo>
                  <a:cubicBezTo>
                    <a:pt x="13024" y="5851"/>
                    <a:pt x="13317" y="5557"/>
                    <a:pt x="13317" y="5202"/>
                  </a:cubicBezTo>
                  <a:lnTo>
                    <a:pt x="13317" y="661"/>
                  </a:lnTo>
                  <a:cubicBezTo>
                    <a:pt x="13317" y="294"/>
                    <a:pt x="13024" y="0"/>
                    <a:pt x="12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2"/>
            <p:cNvSpPr/>
            <p:nvPr/>
          </p:nvSpPr>
          <p:spPr>
            <a:xfrm>
              <a:off x="1277404" y="2658424"/>
              <a:ext cx="613005" cy="56149"/>
            </a:xfrm>
            <a:custGeom>
              <a:rect b="b" l="l" r="r" t="t"/>
              <a:pathLst>
                <a:path extrusionOk="0" h="1212" w="13232">
                  <a:moveTo>
                    <a:pt x="600" y="0"/>
                  </a:moveTo>
                  <a:cubicBezTo>
                    <a:pt x="270" y="0"/>
                    <a:pt x="1" y="270"/>
                    <a:pt x="1" y="612"/>
                  </a:cubicBezTo>
                  <a:lnTo>
                    <a:pt x="1" y="1212"/>
                  </a:lnTo>
                  <a:lnTo>
                    <a:pt x="13231" y="1212"/>
                  </a:lnTo>
                  <a:lnTo>
                    <a:pt x="13231" y="612"/>
                  </a:lnTo>
                  <a:cubicBezTo>
                    <a:pt x="13231" y="270"/>
                    <a:pt x="12950" y="0"/>
                    <a:pt x="126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2"/>
            <p:cNvSpPr/>
            <p:nvPr/>
          </p:nvSpPr>
          <p:spPr>
            <a:xfrm>
              <a:off x="1275134" y="2656154"/>
              <a:ext cx="616990" cy="60133"/>
            </a:xfrm>
            <a:custGeom>
              <a:rect b="b" l="l" r="r" t="t"/>
              <a:pathLst>
                <a:path extrusionOk="0" h="1298" w="13318">
                  <a:moveTo>
                    <a:pt x="12668" y="98"/>
                  </a:moveTo>
                  <a:cubicBezTo>
                    <a:pt x="12975" y="98"/>
                    <a:pt x="13231" y="343"/>
                    <a:pt x="13231" y="661"/>
                  </a:cubicBezTo>
                  <a:lnTo>
                    <a:pt x="13231" y="1212"/>
                  </a:lnTo>
                  <a:lnTo>
                    <a:pt x="86" y="1212"/>
                  </a:lnTo>
                  <a:lnTo>
                    <a:pt x="86" y="661"/>
                  </a:lnTo>
                  <a:cubicBezTo>
                    <a:pt x="86" y="343"/>
                    <a:pt x="344" y="98"/>
                    <a:pt x="649" y="98"/>
                  </a:cubicBezTo>
                  <a:close/>
                  <a:moveTo>
                    <a:pt x="649" y="0"/>
                  </a:moveTo>
                  <a:cubicBezTo>
                    <a:pt x="295" y="0"/>
                    <a:pt x="1" y="294"/>
                    <a:pt x="1" y="661"/>
                  </a:cubicBezTo>
                  <a:lnTo>
                    <a:pt x="1" y="1298"/>
                  </a:lnTo>
                  <a:lnTo>
                    <a:pt x="13317" y="1298"/>
                  </a:lnTo>
                  <a:lnTo>
                    <a:pt x="13317" y="661"/>
                  </a:lnTo>
                  <a:cubicBezTo>
                    <a:pt x="13317" y="294"/>
                    <a:pt x="13024" y="0"/>
                    <a:pt x="12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2"/>
            <p:cNvSpPr/>
            <p:nvPr/>
          </p:nvSpPr>
          <p:spPr>
            <a:xfrm>
              <a:off x="1227508" y="2705448"/>
              <a:ext cx="612959" cy="267124"/>
            </a:xfrm>
            <a:custGeom>
              <a:rect b="b" l="l" r="r" t="t"/>
              <a:pathLst>
                <a:path extrusionOk="0" h="5766" w="13231">
                  <a:moveTo>
                    <a:pt x="613" y="1"/>
                  </a:moveTo>
                  <a:cubicBezTo>
                    <a:pt x="270" y="1"/>
                    <a:pt x="1" y="283"/>
                    <a:pt x="1" y="613"/>
                  </a:cubicBezTo>
                  <a:lnTo>
                    <a:pt x="1" y="5154"/>
                  </a:lnTo>
                  <a:cubicBezTo>
                    <a:pt x="1" y="5497"/>
                    <a:pt x="270" y="5766"/>
                    <a:pt x="613" y="5766"/>
                  </a:cubicBezTo>
                  <a:lnTo>
                    <a:pt x="12619" y="5766"/>
                  </a:lnTo>
                  <a:cubicBezTo>
                    <a:pt x="12962" y="5766"/>
                    <a:pt x="13231" y="5497"/>
                    <a:pt x="13231" y="5154"/>
                  </a:cubicBezTo>
                  <a:lnTo>
                    <a:pt x="13231" y="613"/>
                  </a:lnTo>
                  <a:cubicBezTo>
                    <a:pt x="13231" y="283"/>
                    <a:pt x="12962" y="1"/>
                    <a:pt x="126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2"/>
            <p:cNvSpPr/>
            <p:nvPr/>
          </p:nvSpPr>
          <p:spPr>
            <a:xfrm>
              <a:off x="1225238" y="2703780"/>
              <a:ext cx="617499" cy="271062"/>
            </a:xfrm>
            <a:custGeom>
              <a:rect b="b" l="l" r="r" t="t"/>
              <a:pathLst>
                <a:path extrusionOk="0" h="5851" w="13329">
                  <a:moveTo>
                    <a:pt x="12668" y="86"/>
                  </a:moveTo>
                  <a:cubicBezTo>
                    <a:pt x="12986" y="86"/>
                    <a:pt x="13231" y="343"/>
                    <a:pt x="13231" y="649"/>
                  </a:cubicBezTo>
                  <a:lnTo>
                    <a:pt x="13231" y="5190"/>
                  </a:lnTo>
                  <a:cubicBezTo>
                    <a:pt x="13231" y="5508"/>
                    <a:pt x="12986" y="5753"/>
                    <a:pt x="12668" y="5753"/>
                  </a:cubicBezTo>
                  <a:lnTo>
                    <a:pt x="662" y="5753"/>
                  </a:lnTo>
                  <a:cubicBezTo>
                    <a:pt x="344" y="5753"/>
                    <a:pt x="99" y="5508"/>
                    <a:pt x="99" y="5190"/>
                  </a:cubicBezTo>
                  <a:lnTo>
                    <a:pt x="99" y="649"/>
                  </a:lnTo>
                  <a:cubicBezTo>
                    <a:pt x="99" y="343"/>
                    <a:pt x="344" y="86"/>
                    <a:pt x="662" y="86"/>
                  </a:cubicBezTo>
                  <a:close/>
                  <a:moveTo>
                    <a:pt x="662" y="0"/>
                  </a:moveTo>
                  <a:cubicBezTo>
                    <a:pt x="295" y="0"/>
                    <a:pt x="1" y="282"/>
                    <a:pt x="1" y="649"/>
                  </a:cubicBezTo>
                  <a:lnTo>
                    <a:pt x="1" y="5190"/>
                  </a:lnTo>
                  <a:cubicBezTo>
                    <a:pt x="1" y="5557"/>
                    <a:pt x="295" y="5851"/>
                    <a:pt x="662" y="5851"/>
                  </a:cubicBezTo>
                  <a:lnTo>
                    <a:pt x="12668" y="5851"/>
                  </a:lnTo>
                  <a:cubicBezTo>
                    <a:pt x="13035" y="5851"/>
                    <a:pt x="13329" y="5557"/>
                    <a:pt x="13329" y="5190"/>
                  </a:cubicBezTo>
                  <a:lnTo>
                    <a:pt x="13329" y="649"/>
                  </a:lnTo>
                  <a:cubicBezTo>
                    <a:pt x="13329" y="282"/>
                    <a:pt x="13035" y="0"/>
                    <a:pt x="12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2"/>
            <p:cNvSpPr/>
            <p:nvPr/>
          </p:nvSpPr>
          <p:spPr>
            <a:xfrm>
              <a:off x="1227508" y="2705448"/>
              <a:ext cx="612959" cy="56195"/>
            </a:xfrm>
            <a:custGeom>
              <a:rect b="b" l="l" r="r" t="t"/>
              <a:pathLst>
                <a:path extrusionOk="0" h="1213" w="13231">
                  <a:moveTo>
                    <a:pt x="613" y="1"/>
                  </a:moveTo>
                  <a:cubicBezTo>
                    <a:pt x="270" y="1"/>
                    <a:pt x="1" y="283"/>
                    <a:pt x="1" y="613"/>
                  </a:cubicBezTo>
                  <a:lnTo>
                    <a:pt x="1" y="1213"/>
                  </a:lnTo>
                  <a:lnTo>
                    <a:pt x="13231" y="1213"/>
                  </a:lnTo>
                  <a:lnTo>
                    <a:pt x="13231" y="613"/>
                  </a:lnTo>
                  <a:cubicBezTo>
                    <a:pt x="13231" y="283"/>
                    <a:pt x="12962" y="1"/>
                    <a:pt x="126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2"/>
            <p:cNvSpPr/>
            <p:nvPr/>
          </p:nvSpPr>
          <p:spPr>
            <a:xfrm>
              <a:off x="1225238" y="2703780"/>
              <a:ext cx="617499" cy="60133"/>
            </a:xfrm>
            <a:custGeom>
              <a:rect b="b" l="l" r="r" t="t"/>
              <a:pathLst>
                <a:path extrusionOk="0" h="1298" w="13329">
                  <a:moveTo>
                    <a:pt x="12668" y="86"/>
                  </a:moveTo>
                  <a:cubicBezTo>
                    <a:pt x="12986" y="86"/>
                    <a:pt x="13231" y="343"/>
                    <a:pt x="13231" y="649"/>
                  </a:cubicBezTo>
                  <a:lnTo>
                    <a:pt x="13231" y="1200"/>
                  </a:lnTo>
                  <a:lnTo>
                    <a:pt x="99" y="1200"/>
                  </a:lnTo>
                  <a:lnTo>
                    <a:pt x="99" y="649"/>
                  </a:lnTo>
                  <a:cubicBezTo>
                    <a:pt x="99" y="343"/>
                    <a:pt x="344" y="86"/>
                    <a:pt x="662" y="86"/>
                  </a:cubicBezTo>
                  <a:close/>
                  <a:moveTo>
                    <a:pt x="662" y="0"/>
                  </a:moveTo>
                  <a:cubicBezTo>
                    <a:pt x="295" y="0"/>
                    <a:pt x="1" y="282"/>
                    <a:pt x="1" y="649"/>
                  </a:cubicBezTo>
                  <a:lnTo>
                    <a:pt x="1" y="1298"/>
                  </a:lnTo>
                  <a:lnTo>
                    <a:pt x="13329" y="1298"/>
                  </a:lnTo>
                  <a:lnTo>
                    <a:pt x="13329" y="649"/>
                  </a:lnTo>
                  <a:cubicBezTo>
                    <a:pt x="13329" y="282"/>
                    <a:pt x="13035" y="0"/>
                    <a:pt x="12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7" name="Google Shape;1827;p32"/>
          <p:cNvSpPr txBox="1"/>
          <p:nvPr/>
        </p:nvSpPr>
        <p:spPr>
          <a:xfrm>
            <a:off x="1013111" y="3133125"/>
            <a:ext cx="1782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Spline Sans Mono"/>
                <a:ea typeface="Spline Sans Mono"/>
                <a:cs typeface="Spline Sans Mono"/>
                <a:sym typeface="Spline Sans Mono"/>
              </a:rPr>
              <a:t>應用情境</a:t>
            </a:r>
            <a:endParaRPr b="1" sz="1800">
              <a:solidFill>
                <a:schemeClr val="dk1"/>
              </a:solidFill>
              <a:latin typeface="Spline Sans Mono"/>
              <a:ea typeface="Spline Sans Mono"/>
              <a:cs typeface="Spline Sans Mono"/>
              <a:sym typeface="Spline Sans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Google Shape;1832;p33"/>
          <p:cNvSpPr txBox="1"/>
          <p:nvPr>
            <p:ph type="title"/>
          </p:nvPr>
        </p:nvSpPr>
        <p:spPr>
          <a:xfrm>
            <a:off x="720000" y="49448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流程圖</a:t>
            </a:r>
            <a:endParaRPr/>
          </a:p>
        </p:txBody>
      </p:sp>
      <p:sp>
        <p:nvSpPr>
          <p:cNvPr id="1833" name="Google Shape;1833;p33"/>
          <p:cNvSpPr txBox="1"/>
          <p:nvPr>
            <p:ph idx="4294967295" type="subTitle"/>
          </p:nvPr>
        </p:nvSpPr>
        <p:spPr>
          <a:xfrm>
            <a:off x="948600" y="2663200"/>
            <a:ext cx="2052000" cy="47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pline Sans Mono"/>
                <a:ea typeface="Spline Sans Mono"/>
                <a:cs typeface="Spline Sans Mono"/>
                <a:sym typeface="Spline Sans Mono"/>
              </a:rPr>
              <a:t>學生的錄音</a:t>
            </a:r>
            <a:endParaRPr b="1" sz="2000">
              <a:latin typeface="Spline Sans Mono"/>
              <a:ea typeface="Spline Sans Mono"/>
              <a:cs typeface="Spline Sans Mono"/>
              <a:sym typeface="Spline Sans Mono"/>
            </a:endParaRPr>
          </a:p>
        </p:txBody>
      </p:sp>
      <p:sp>
        <p:nvSpPr>
          <p:cNvPr id="1834" name="Google Shape;1834;p33"/>
          <p:cNvSpPr txBox="1"/>
          <p:nvPr>
            <p:ph idx="4294967295" type="subTitle"/>
          </p:nvPr>
        </p:nvSpPr>
        <p:spPr>
          <a:xfrm>
            <a:off x="2680200" y="3498347"/>
            <a:ext cx="2052000" cy="47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pline Sans Mono"/>
                <a:ea typeface="Spline Sans Mono"/>
                <a:cs typeface="Spline Sans Mono"/>
                <a:sym typeface="Spline Sans Mono"/>
              </a:rPr>
              <a:t>語音辨識</a:t>
            </a:r>
            <a:endParaRPr b="1" sz="2000">
              <a:latin typeface="Spline Sans Mono"/>
              <a:ea typeface="Spline Sans Mono"/>
              <a:cs typeface="Spline Sans Mono"/>
              <a:sym typeface="Spline Sans Mono"/>
            </a:endParaRPr>
          </a:p>
        </p:txBody>
      </p:sp>
      <p:sp>
        <p:nvSpPr>
          <p:cNvPr id="1835" name="Google Shape;1835;p33"/>
          <p:cNvSpPr txBox="1"/>
          <p:nvPr>
            <p:ph idx="4294967295" type="subTitle"/>
          </p:nvPr>
        </p:nvSpPr>
        <p:spPr>
          <a:xfrm>
            <a:off x="2580900" y="3797700"/>
            <a:ext cx="22506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將聲音轉換為文字形式</a:t>
            </a:r>
            <a:endParaRPr/>
          </a:p>
        </p:txBody>
      </p:sp>
      <p:sp>
        <p:nvSpPr>
          <p:cNvPr id="1836" name="Google Shape;1836;p33"/>
          <p:cNvSpPr txBox="1"/>
          <p:nvPr>
            <p:ph idx="4294967295" type="subTitle"/>
          </p:nvPr>
        </p:nvSpPr>
        <p:spPr>
          <a:xfrm>
            <a:off x="4411800" y="2663200"/>
            <a:ext cx="2052000" cy="47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pline Sans Mono"/>
                <a:ea typeface="Spline Sans Mono"/>
                <a:cs typeface="Spline Sans Mono"/>
                <a:sym typeface="Spline Sans Mono"/>
              </a:rPr>
              <a:t>作業批改</a:t>
            </a:r>
            <a:endParaRPr b="1" sz="2000">
              <a:latin typeface="Spline Sans Mono"/>
              <a:ea typeface="Spline Sans Mono"/>
              <a:cs typeface="Spline Sans Mono"/>
              <a:sym typeface="Spline Sans Mono"/>
            </a:endParaRPr>
          </a:p>
        </p:txBody>
      </p:sp>
      <p:sp>
        <p:nvSpPr>
          <p:cNvPr id="1837" name="Google Shape;1837;p33"/>
          <p:cNvSpPr txBox="1"/>
          <p:nvPr>
            <p:ph idx="4294967295" type="subTitle"/>
          </p:nvPr>
        </p:nvSpPr>
        <p:spPr>
          <a:xfrm>
            <a:off x="4411800" y="2962551"/>
            <a:ext cx="2052000" cy="6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詞彙複雜度分析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文法正確性評估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8" name="Google Shape;1838;p33"/>
          <p:cNvSpPr txBox="1"/>
          <p:nvPr>
            <p:ph idx="4294967295" type="subTitle"/>
          </p:nvPr>
        </p:nvSpPr>
        <p:spPr>
          <a:xfrm>
            <a:off x="6143399" y="3498347"/>
            <a:ext cx="2052000" cy="47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pline Sans Mono"/>
                <a:ea typeface="Spline Sans Mono"/>
                <a:cs typeface="Spline Sans Mono"/>
                <a:sym typeface="Spline Sans Mono"/>
              </a:rPr>
              <a:t>評量結果和反饋</a:t>
            </a:r>
            <a:endParaRPr b="1" sz="2000">
              <a:latin typeface="Spline Sans Mono"/>
              <a:ea typeface="Spline Sans Mono"/>
              <a:cs typeface="Spline Sans Mono"/>
              <a:sym typeface="Spline Sans Mono"/>
            </a:endParaRPr>
          </a:p>
        </p:txBody>
      </p:sp>
      <p:grpSp>
        <p:nvGrpSpPr>
          <p:cNvPr id="1839" name="Google Shape;1839;p33"/>
          <p:cNvGrpSpPr/>
          <p:nvPr/>
        </p:nvGrpSpPr>
        <p:grpSpPr>
          <a:xfrm>
            <a:off x="3264600" y="1513925"/>
            <a:ext cx="883200" cy="883200"/>
            <a:chOff x="742975" y="1304325"/>
            <a:chExt cx="883200" cy="883200"/>
          </a:xfrm>
        </p:grpSpPr>
        <p:sp>
          <p:nvSpPr>
            <p:cNvPr id="1840" name="Google Shape;1840;p33"/>
            <p:cNvSpPr/>
            <p:nvPr/>
          </p:nvSpPr>
          <p:spPr>
            <a:xfrm>
              <a:off x="742975" y="1304325"/>
              <a:ext cx="883200" cy="883200"/>
            </a:xfrm>
            <a:prstGeom prst="roundRect">
              <a:avLst>
                <a:gd fmla="val 9412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3"/>
            <p:cNvSpPr/>
            <p:nvPr/>
          </p:nvSpPr>
          <p:spPr>
            <a:xfrm>
              <a:off x="742975" y="1304325"/>
              <a:ext cx="883200" cy="1161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2" name="Google Shape;1842;p33"/>
          <p:cNvGrpSpPr/>
          <p:nvPr/>
        </p:nvGrpSpPr>
        <p:grpSpPr>
          <a:xfrm>
            <a:off x="4996200" y="1513925"/>
            <a:ext cx="883200" cy="883200"/>
            <a:chOff x="742975" y="1304325"/>
            <a:chExt cx="883200" cy="883200"/>
          </a:xfrm>
        </p:grpSpPr>
        <p:sp>
          <p:nvSpPr>
            <p:cNvPr id="1843" name="Google Shape;1843;p33"/>
            <p:cNvSpPr/>
            <p:nvPr/>
          </p:nvSpPr>
          <p:spPr>
            <a:xfrm>
              <a:off x="742975" y="1304325"/>
              <a:ext cx="883200" cy="883200"/>
            </a:xfrm>
            <a:prstGeom prst="roundRect">
              <a:avLst>
                <a:gd fmla="val 9412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3"/>
            <p:cNvSpPr/>
            <p:nvPr/>
          </p:nvSpPr>
          <p:spPr>
            <a:xfrm>
              <a:off x="742975" y="1304325"/>
              <a:ext cx="883200" cy="1161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5" name="Google Shape;1845;p33"/>
          <p:cNvGrpSpPr/>
          <p:nvPr/>
        </p:nvGrpSpPr>
        <p:grpSpPr>
          <a:xfrm>
            <a:off x="6727800" y="1513925"/>
            <a:ext cx="883200" cy="883200"/>
            <a:chOff x="742975" y="1304325"/>
            <a:chExt cx="883200" cy="883200"/>
          </a:xfrm>
        </p:grpSpPr>
        <p:sp>
          <p:nvSpPr>
            <p:cNvPr id="1846" name="Google Shape;1846;p33"/>
            <p:cNvSpPr/>
            <p:nvPr/>
          </p:nvSpPr>
          <p:spPr>
            <a:xfrm>
              <a:off x="742975" y="1304325"/>
              <a:ext cx="883200" cy="883200"/>
            </a:xfrm>
            <a:prstGeom prst="roundRect">
              <a:avLst>
                <a:gd fmla="val 9412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3"/>
            <p:cNvSpPr/>
            <p:nvPr/>
          </p:nvSpPr>
          <p:spPr>
            <a:xfrm>
              <a:off x="742975" y="1304325"/>
              <a:ext cx="883200" cy="1161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8" name="Google Shape;1848;p33"/>
          <p:cNvGrpSpPr/>
          <p:nvPr/>
        </p:nvGrpSpPr>
        <p:grpSpPr>
          <a:xfrm>
            <a:off x="1533000" y="1513925"/>
            <a:ext cx="883200" cy="883200"/>
            <a:chOff x="742975" y="1304325"/>
            <a:chExt cx="883200" cy="883200"/>
          </a:xfrm>
        </p:grpSpPr>
        <p:sp>
          <p:nvSpPr>
            <p:cNvPr id="1849" name="Google Shape;1849;p33"/>
            <p:cNvSpPr/>
            <p:nvPr/>
          </p:nvSpPr>
          <p:spPr>
            <a:xfrm>
              <a:off x="742975" y="1304325"/>
              <a:ext cx="883200" cy="883200"/>
            </a:xfrm>
            <a:prstGeom prst="roundRect">
              <a:avLst>
                <a:gd fmla="val 9412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3"/>
            <p:cNvSpPr/>
            <p:nvPr/>
          </p:nvSpPr>
          <p:spPr>
            <a:xfrm>
              <a:off x="742975" y="1304325"/>
              <a:ext cx="883200" cy="1161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1" name="Google Shape;1851;p33"/>
          <p:cNvGrpSpPr/>
          <p:nvPr/>
        </p:nvGrpSpPr>
        <p:grpSpPr>
          <a:xfrm>
            <a:off x="1737665" y="1770336"/>
            <a:ext cx="473855" cy="473289"/>
            <a:chOff x="4737215" y="1307561"/>
            <a:chExt cx="473855" cy="473289"/>
          </a:xfrm>
        </p:grpSpPr>
        <p:sp>
          <p:nvSpPr>
            <p:cNvPr id="1852" name="Google Shape;1852;p33"/>
            <p:cNvSpPr/>
            <p:nvPr/>
          </p:nvSpPr>
          <p:spPr>
            <a:xfrm>
              <a:off x="4737215" y="1307561"/>
              <a:ext cx="473855" cy="473289"/>
            </a:xfrm>
            <a:custGeom>
              <a:rect b="b" l="l" r="r" t="t"/>
              <a:pathLst>
                <a:path extrusionOk="0" h="8362" w="8372">
                  <a:moveTo>
                    <a:pt x="4211" y="247"/>
                  </a:moveTo>
                  <a:cubicBezTo>
                    <a:pt x="4394" y="260"/>
                    <a:pt x="4541" y="418"/>
                    <a:pt x="4553" y="602"/>
                  </a:cubicBezTo>
                  <a:cubicBezTo>
                    <a:pt x="4553" y="687"/>
                    <a:pt x="4529" y="774"/>
                    <a:pt x="4467" y="847"/>
                  </a:cubicBezTo>
                  <a:cubicBezTo>
                    <a:pt x="4345" y="1006"/>
                    <a:pt x="4271" y="1201"/>
                    <a:pt x="4271" y="1410"/>
                  </a:cubicBezTo>
                  <a:lnTo>
                    <a:pt x="4271" y="1483"/>
                  </a:lnTo>
                  <a:cubicBezTo>
                    <a:pt x="4271" y="1679"/>
                    <a:pt x="4443" y="1851"/>
                    <a:pt x="4638" y="1851"/>
                  </a:cubicBezTo>
                  <a:lnTo>
                    <a:pt x="6523" y="1851"/>
                  </a:lnTo>
                  <a:lnTo>
                    <a:pt x="6523" y="3723"/>
                  </a:lnTo>
                  <a:cubicBezTo>
                    <a:pt x="6523" y="3919"/>
                    <a:pt x="6683" y="4090"/>
                    <a:pt x="6890" y="4090"/>
                  </a:cubicBezTo>
                  <a:lnTo>
                    <a:pt x="6952" y="4090"/>
                  </a:lnTo>
                  <a:cubicBezTo>
                    <a:pt x="7160" y="4090"/>
                    <a:pt x="7356" y="4016"/>
                    <a:pt x="7515" y="3894"/>
                  </a:cubicBezTo>
                  <a:cubicBezTo>
                    <a:pt x="7589" y="3833"/>
                    <a:pt x="7674" y="3809"/>
                    <a:pt x="7760" y="3809"/>
                  </a:cubicBezTo>
                  <a:cubicBezTo>
                    <a:pt x="7943" y="3821"/>
                    <a:pt x="8103" y="3968"/>
                    <a:pt x="8114" y="4152"/>
                  </a:cubicBezTo>
                  <a:cubicBezTo>
                    <a:pt x="8127" y="4261"/>
                    <a:pt x="8090" y="4359"/>
                    <a:pt x="8017" y="4433"/>
                  </a:cubicBezTo>
                  <a:cubicBezTo>
                    <a:pt x="7943" y="4506"/>
                    <a:pt x="7845" y="4543"/>
                    <a:pt x="7747" y="4543"/>
                  </a:cubicBezTo>
                  <a:cubicBezTo>
                    <a:pt x="7649" y="4543"/>
                    <a:pt x="7564" y="4519"/>
                    <a:pt x="7491" y="4445"/>
                  </a:cubicBezTo>
                  <a:cubicBezTo>
                    <a:pt x="7331" y="4298"/>
                    <a:pt x="7111" y="4212"/>
                    <a:pt x="6890" y="4212"/>
                  </a:cubicBezTo>
                  <a:cubicBezTo>
                    <a:pt x="6683" y="4212"/>
                    <a:pt x="6523" y="4372"/>
                    <a:pt x="6523" y="4580"/>
                  </a:cubicBezTo>
                  <a:lnTo>
                    <a:pt x="6523" y="6513"/>
                  </a:lnTo>
                  <a:lnTo>
                    <a:pt x="4638" y="6513"/>
                  </a:lnTo>
                  <a:cubicBezTo>
                    <a:pt x="4443" y="6513"/>
                    <a:pt x="4271" y="6685"/>
                    <a:pt x="4271" y="6881"/>
                  </a:cubicBezTo>
                  <a:lnTo>
                    <a:pt x="4271" y="6942"/>
                  </a:lnTo>
                  <a:cubicBezTo>
                    <a:pt x="4271" y="7150"/>
                    <a:pt x="4345" y="7358"/>
                    <a:pt x="4467" y="7517"/>
                  </a:cubicBezTo>
                  <a:cubicBezTo>
                    <a:pt x="4529" y="7579"/>
                    <a:pt x="4553" y="7664"/>
                    <a:pt x="4553" y="7762"/>
                  </a:cubicBezTo>
                  <a:cubicBezTo>
                    <a:pt x="4541" y="7946"/>
                    <a:pt x="4394" y="8104"/>
                    <a:pt x="4211" y="8117"/>
                  </a:cubicBezTo>
                  <a:cubicBezTo>
                    <a:pt x="4100" y="8117"/>
                    <a:pt x="4002" y="8080"/>
                    <a:pt x="3929" y="8007"/>
                  </a:cubicBezTo>
                  <a:cubicBezTo>
                    <a:pt x="3855" y="7946"/>
                    <a:pt x="3819" y="7848"/>
                    <a:pt x="3819" y="7737"/>
                  </a:cubicBezTo>
                  <a:cubicBezTo>
                    <a:pt x="3819" y="7652"/>
                    <a:pt x="3855" y="7554"/>
                    <a:pt x="3917" y="7492"/>
                  </a:cubicBezTo>
                  <a:cubicBezTo>
                    <a:pt x="4064" y="7321"/>
                    <a:pt x="4149" y="7114"/>
                    <a:pt x="4149" y="6881"/>
                  </a:cubicBezTo>
                  <a:cubicBezTo>
                    <a:pt x="4149" y="6685"/>
                    <a:pt x="3990" y="6513"/>
                    <a:pt x="3782" y="6513"/>
                  </a:cubicBezTo>
                  <a:lnTo>
                    <a:pt x="1848" y="6513"/>
                  </a:lnTo>
                  <a:lnTo>
                    <a:pt x="1848" y="4580"/>
                  </a:lnTo>
                  <a:cubicBezTo>
                    <a:pt x="1848" y="4372"/>
                    <a:pt x="1689" y="4212"/>
                    <a:pt x="1481" y="4212"/>
                  </a:cubicBezTo>
                  <a:cubicBezTo>
                    <a:pt x="1249" y="4212"/>
                    <a:pt x="1040" y="4298"/>
                    <a:pt x="869" y="4445"/>
                  </a:cubicBezTo>
                  <a:cubicBezTo>
                    <a:pt x="808" y="4519"/>
                    <a:pt x="710" y="4543"/>
                    <a:pt x="624" y="4543"/>
                  </a:cubicBezTo>
                  <a:cubicBezTo>
                    <a:pt x="514" y="4543"/>
                    <a:pt x="416" y="4506"/>
                    <a:pt x="355" y="4433"/>
                  </a:cubicBezTo>
                  <a:cubicBezTo>
                    <a:pt x="281" y="4359"/>
                    <a:pt x="245" y="4261"/>
                    <a:pt x="257" y="4152"/>
                  </a:cubicBezTo>
                  <a:cubicBezTo>
                    <a:pt x="270" y="3968"/>
                    <a:pt x="416" y="3821"/>
                    <a:pt x="599" y="3809"/>
                  </a:cubicBezTo>
                  <a:cubicBezTo>
                    <a:pt x="697" y="3809"/>
                    <a:pt x="784" y="3833"/>
                    <a:pt x="857" y="3894"/>
                  </a:cubicBezTo>
                  <a:cubicBezTo>
                    <a:pt x="1004" y="4016"/>
                    <a:pt x="1211" y="4090"/>
                    <a:pt x="1420" y="4090"/>
                  </a:cubicBezTo>
                  <a:lnTo>
                    <a:pt x="1481" y="4090"/>
                  </a:lnTo>
                  <a:cubicBezTo>
                    <a:pt x="1689" y="4090"/>
                    <a:pt x="1848" y="3919"/>
                    <a:pt x="1848" y="3723"/>
                  </a:cubicBezTo>
                  <a:lnTo>
                    <a:pt x="1848" y="1851"/>
                  </a:lnTo>
                  <a:lnTo>
                    <a:pt x="3782" y="1851"/>
                  </a:lnTo>
                  <a:cubicBezTo>
                    <a:pt x="3990" y="1851"/>
                    <a:pt x="4149" y="1679"/>
                    <a:pt x="4149" y="1483"/>
                  </a:cubicBezTo>
                  <a:cubicBezTo>
                    <a:pt x="4149" y="1250"/>
                    <a:pt x="4064" y="1030"/>
                    <a:pt x="3917" y="871"/>
                  </a:cubicBezTo>
                  <a:cubicBezTo>
                    <a:pt x="3855" y="798"/>
                    <a:pt x="3819" y="712"/>
                    <a:pt x="3819" y="614"/>
                  </a:cubicBezTo>
                  <a:cubicBezTo>
                    <a:pt x="3819" y="516"/>
                    <a:pt x="3855" y="418"/>
                    <a:pt x="3929" y="345"/>
                  </a:cubicBezTo>
                  <a:cubicBezTo>
                    <a:pt x="4002" y="271"/>
                    <a:pt x="4100" y="247"/>
                    <a:pt x="4211" y="247"/>
                  </a:cubicBezTo>
                  <a:close/>
                  <a:moveTo>
                    <a:pt x="4178" y="0"/>
                  </a:moveTo>
                  <a:cubicBezTo>
                    <a:pt x="4024" y="0"/>
                    <a:pt x="3881" y="62"/>
                    <a:pt x="3757" y="173"/>
                  </a:cubicBezTo>
                  <a:cubicBezTo>
                    <a:pt x="3635" y="284"/>
                    <a:pt x="3574" y="443"/>
                    <a:pt x="3574" y="614"/>
                  </a:cubicBezTo>
                  <a:cubicBezTo>
                    <a:pt x="3574" y="774"/>
                    <a:pt x="3623" y="920"/>
                    <a:pt x="3733" y="1030"/>
                  </a:cubicBezTo>
                  <a:cubicBezTo>
                    <a:pt x="3843" y="1152"/>
                    <a:pt x="3904" y="1312"/>
                    <a:pt x="3904" y="1483"/>
                  </a:cubicBezTo>
                  <a:cubicBezTo>
                    <a:pt x="3904" y="1544"/>
                    <a:pt x="3855" y="1593"/>
                    <a:pt x="3782" y="1593"/>
                  </a:cubicBezTo>
                  <a:lnTo>
                    <a:pt x="1603" y="1593"/>
                  </a:lnTo>
                  <a:lnTo>
                    <a:pt x="1603" y="3723"/>
                  </a:lnTo>
                  <a:cubicBezTo>
                    <a:pt x="1603" y="3784"/>
                    <a:pt x="1554" y="3845"/>
                    <a:pt x="1481" y="3845"/>
                  </a:cubicBezTo>
                  <a:lnTo>
                    <a:pt x="1420" y="3845"/>
                  </a:lnTo>
                  <a:cubicBezTo>
                    <a:pt x="1260" y="3845"/>
                    <a:pt x="1114" y="3796"/>
                    <a:pt x="1004" y="3698"/>
                  </a:cubicBezTo>
                  <a:cubicBezTo>
                    <a:pt x="893" y="3613"/>
                    <a:pt x="746" y="3564"/>
                    <a:pt x="599" y="3564"/>
                  </a:cubicBezTo>
                  <a:cubicBezTo>
                    <a:pt x="281" y="3576"/>
                    <a:pt x="25" y="3833"/>
                    <a:pt x="12" y="4139"/>
                  </a:cubicBezTo>
                  <a:cubicBezTo>
                    <a:pt x="0" y="4310"/>
                    <a:pt x="49" y="4470"/>
                    <a:pt x="172" y="4604"/>
                  </a:cubicBezTo>
                  <a:cubicBezTo>
                    <a:pt x="294" y="4726"/>
                    <a:pt x="453" y="4800"/>
                    <a:pt x="624" y="4800"/>
                  </a:cubicBezTo>
                  <a:cubicBezTo>
                    <a:pt x="771" y="4800"/>
                    <a:pt x="930" y="4739"/>
                    <a:pt x="1040" y="4628"/>
                  </a:cubicBezTo>
                  <a:cubicBezTo>
                    <a:pt x="1162" y="4519"/>
                    <a:pt x="1309" y="4457"/>
                    <a:pt x="1481" y="4457"/>
                  </a:cubicBezTo>
                  <a:cubicBezTo>
                    <a:pt x="1554" y="4457"/>
                    <a:pt x="1603" y="4506"/>
                    <a:pt x="1603" y="4580"/>
                  </a:cubicBezTo>
                  <a:lnTo>
                    <a:pt x="1603" y="6758"/>
                  </a:lnTo>
                  <a:lnTo>
                    <a:pt x="3782" y="6758"/>
                  </a:lnTo>
                  <a:cubicBezTo>
                    <a:pt x="3855" y="6758"/>
                    <a:pt x="3904" y="6820"/>
                    <a:pt x="3904" y="6881"/>
                  </a:cubicBezTo>
                  <a:cubicBezTo>
                    <a:pt x="3904" y="7052"/>
                    <a:pt x="3843" y="7199"/>
                    <a:pt x="3733" y="7321"/>
                  </a:cubicBezTo>
                  <a:cubicBezTo>
                    <a:pt x="3623" y="7432"/>
                    <a:pt x="3574" y="7590"/>
                    <a:pt x="3574" y="7737"/>
                  </a:cubicBezTo>
                  <a:cubicBezTo>
                    <a:pt x="3574" y="7909"/>
                    <a:pt x="3635" y="8080"/>
                    <a:pt x="3757" y="8191"/>
                  </a:cubicBezTo>
                  <a:cubicBezTo>
                    <a:pt x="3880" y="8300"/>
                    <a:pt x="4026" y="8362"/>
                    <a:pt x="4186" y="8362"/>
                  </a:cubicBezTo>
                  <a:lnTo>
                    <a:pt x="4222" y="8362"/>
                  </a:lnTo>
                  <a:cubicBezTo>
                    <a:pt x="4529" y="8337"/>
                    <a:pt x="4785" y="8080"/>
                    <a:pt x="4798" y="7774"/>
                  </a:cubicBezTo>
                  <a:cubicBezTo>
                    <a:pt x="4798" y="7615"/>
                    <a:pt x="4749" y="7468"/>
                    <a:pt x="4663" y="7358"/>
                  </a:cubicBezTo>
                  <a:cubicBezTo>
                    <a:pt x="4565" y="7248"/>
                    <a:pt x="4516" y="7101"/>
                    <a:pt x="4516" y="6942"/>
                  </a:cubicBezTo>
                  <a:lnTo>
                    <a:pt x="4516" y="6881"/>
                  </a:lnTo>
                  <a:cubicBezTo>
                    <a:pt x="4516" y="6820"/>
                    <a:pt x="4578" y="6758"/>
                    <a:pt x="4638" y="6758"/>
                  </a:cubicBezTo>
                  <a:lnTo>
                    <a:pt x="6768" y="6758"/>
                  </a:lnTo>
                  <a:lnTo>
                    <a:pt x="6768" y="4580"/>
                  </a:lnTo>
                  <a:cubicBezTo>
                    <a:pt x="6768" y="4506"/>
                    <a:pt x="6817" y="4457"/>
                    <a:pt x="6890" y="4457"/>
                  </a:cubicBezTo>
                  <a:cubicBezTo>
                    <a:pt x="7050" y="4457"/>
                    <a:pt x="7209" y="4519"/>
                    <a:pt x="7331" y="4628"/>
                  </a:cubicBezTo>
                  <a:cubicBezTo>
                    <a:pt x="7442" y="4739"/>
                    <a:pt x="7589" y="4800"/>
                    <a:pt x="7747" y="4800"/>
                  </a:cubicBezTo>
                  <a:cubicBezTo>
                    <a:pt x="7919" y="4800"/>
                    <a:pt x="8078" y="4726"/>
                    <a:pt x="8201" y="4604"/>
                  </a:cubicBezTo>
                  <a:cubicBezTo>
                    <a:pt x="8310" y="4470"/>
                    <a:pt x="8372" y="4310"/>
                    <a:pt x="8359" y="4139"/>
                  </a:cubicBezTo>
                  <a:cubicBezTo>
                    <a:pt x="8335" y="3833"/>
                    <a:pt x="8078" y="3576"/>
                    <a:pt x="7772" y="3564"/>
                  </a:cubicBezTo>
                  <a:cubicBezTo>
                    <a:pt x="7625" y="3564"/>
                    <a:pt x="7478" y="3613"/>
                    <a:pt x="7356" y="3698"/>
                  </a:cubicBezTo>
                  <a:cubicBezTo>
                    <a:pt x="7246" y="3796"/>
                    <a:pt x="7099" y="3845"/>
                    <a:pt x="6952" y="3845"/>
                  </a:cubicBezTo>
                  <a:lnTo>
                    <a:pt x="6890" y="3845"/>
                  </a:lnTo>
                  <a:cubicBezTo>
                    <a:pt x="6817" y="3845"/>
                    <a:pt x="6768" y="3784"/>
                    <a:pt x="6768" y="3723"/>
                  </a:cubicBezTo>
                  <a:lnTo>
                    <a:pt x="6768" y="1593"/>
                  </a:lnTo>
                  <a:lnTo>
                    <a:pt x="4638" y="1593"/>
                  </a:lnTo>
                  <a:cubicBezTo>
                    <a:pt x="4578" y="1593"/>
                    <a:pt x="4516" y="1544"/>
                    <a:pt x="4516" y="1483"/>
                  </a:cubicBezTo>
                  <a:lnTo>
                    <a:pt x="4516" y="1410"/>
                  </a:lnTo>
                  <a:cubicBezTo>
                    <a:pt x="4516" y="1263"/>
                    <a:pt x="4565" y="1116"/>
                    <a:pt x="4663" y="1006"/>
                  </a:cubicBezTo>
                  <a:cubicBezTo>
                    <a:pt x="4749" y="883"/>
                    <a:pt x="4798" y="736"/>
                    <a:pt x="4798" y="589"/>
                  </a:cubicBezTo>
                  <a:cubicBezTo>
                    <a:pt x="4785" y="284"/>
                    <a:pt x="4529" y="26"/>
                    <a:pt x="4222" y="2"/>
                  </a:cubicBezTo>
                  <a:cubicBezTo>
                    <a:pt x="4208" y="1"/>
                    <a:pt x="4193" y="0"/>
                    <a:pt x="4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3"/>
            <p:cNvSpPr/>
            <p:nvPr/>
          </p:nvSpPr>
          <p:spPr>
            <a:xfrm>
              <a:off x="4862583" y="1432364"/>
              <a:ext cx="13867" cy="13867"/>
            </a:xfrm>
            <a:custGeom>
              <a:rect b="b" l="l" r="r" t="t"/>
              <a:pathLst>
                <a:path extrusionOk="0" h="245" w="245">
                  <a:moveTo>
                    <a:pt x="0" y="0"/>
                  </a:moveTo>
                  <a:lnTo>
                    <a:pt x="0" y="245"/>
                  </a:lnTo>
                  <a:lnTo>
                    <a:pt x="245" y="24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3"/>
            <p:cNvSpPr/>
            <p:nvPr/>
          </p:nvSpPr>
          <p:spPr>
            <a:xfrm>
              <a:off x="5071096" y="1432364"/>
              <a:ext cx="13924" cy="13867"/>
            </a:xfrm>
            <a:custGeom>
              <a:rect b="b" l="l" r="r" t="t"/>
              <a:pathLst>
                <a:path extrusionOk="0" h="245" w="246">
                  <a:moveTo>
                    <a:pt x="1" y="0"/>
                  </a:moveTo>
                  <a:lnTo>
                    <a:pt x="1" y="245"/>
                  </a:lnTo>
                  <a:lnTo>
                    <a:pt x="245" y="24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3"/>
            <p:cNvSpPr/>
            <p:nvPr/>
          </p:nvSpPr>
          <p:spPr>
            <a:xfrm>
              <a:off x="4862583" y="1640879"/>
              <a:ext cx="13867" cy="13924"/>
            </a:xfrm>
            <a:custGeom>
              <a:rect b="b" l="l" r="r" t="t"/>
              <a:pathLst>
                <a:path extrusionOk="0" h="246" w="245">
                  <a:moveTo>
                    <a:pt x="0" y="1"/>
                  </a:moveTo>
                  <a:lnTo>
                    <a:pt x="0" y="245"/>
                  </a:lnTo>
                  <a:lnTo>
                    <a:pt x="245" y="245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3"/>
            <p:cNvSpPr/>
            <p:nvPr/>
          </p:nvSpPr>
          <p:spPr>
            <a:xfrm>
              <a:off x="5071096" y="1640879"/>
              <a:ext cx="13924" cy="13924"/>
            </a:xfrm>
            <a:custGeom>
              <a:rect b="b" l="l" r="r" t="t"/>
              <a:pathLst>
                <a:path extrusionOk="0" h="246" w="246">
                  <a:moveTo>
                    <a:pt x="1" y="1"/>
                  </a:moveTo>
                  <a:lnTo>
                    <a:pt x="1" y="245"/>
                  </a:lnTo>
                  <a:lnTo>
                    <a:pt x="245" y="245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7" name="Google Shape;1857;p33"/>
          <p:cNvGrpSpPr/>
          <p:nvPr/>
        </p:nvGrpSpPr>
        <p:grpSpPr>
          <a:xfrm>
            <a:off x="3499715" y="1770723"/>
            <a:ext cx="412954" cy="472497"/>
            <a:chOff x="4767665" y="2013648"/>
            <a:chExt cx="412954" cy="472497"/>
          </a:xfrm>
        </p:grpSpPr>
        <p:sp>
          <p:nvSpPr>
            <p:cNvPr id="1858" name="Google Shape;1858;p33"/>
            <p:cNvSpPr/>
            <p:nvPr/>
          </p:nvSpPr>
          <p:spPr>
            <a:xfrm>
              <a:off x="5063455" y="2424452"/>
              <a:ext cx="13924" cy="13924"/>
            </a:xfrm>
            <a:custGeom>
              <a:rect b="b" l="l" r="r" t="t"/>
              <a:pathLst>
                <a:path extrusionOk="0" h="246" w="246">
                  <a:moveTo>
                    <a:pt x="0" y="1"/>
                  </a:moveTo>
                  <a:lnTo>
                    <a:pt x="0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3"/>
            <p:cNvSpPr/>
            <p:nvPr/>
          </p:nvSpPr>
          <p:spPr>
            <a:xfrm>
              <a:off x="5021911" y="2148753"/>
              <a:ext cx="13867" cy="13924"/>
            </a:xfrm>
            <a:custGeom>
              <a:rect b="b" l="l" r="r" t="t"/>
              <a:pathLst>
                <a:path extrusionOk="0" h="246" w="245">
                  <a:moveTo>
                    <a:pt x="0" y="1"/>
                  </a:moveTo>
                  <a:lnTo>
                    <a:pt x="0" y="245"/>
                  </a:lnTo>
                  <a:lnTo>
                    <a:pt x="245" y="245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3"/>
            <p:cNvSpPr/>
            <p:nvPr/>
          </p:nvSpPr>
          <p:spPr>
            <a:xfrm>
              <a:off x="5049588" y="2148753"/>
              <a:ext cx="13924" cy="13924"/>
            </a:xfrm>
            <a:custGeom>
              <a:rect b="b" l="l" r="r" t="t"/>
              <a:pathLst>
                <a:path extrusionOk="0" h="246" w="246">
                  <a:moveTo>
                    <a:pt x="1" y="1"/>
                  </a:moveTo>
                  <a:lnTo>
                    <a:pt x="1" y="245"/>
                  </a:lnTo>
                  <a:lnTo>
                    <a:pt x="245" y="245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3"/>
            <p:cNvSpPr/>
            <p:nvPr/>
          </p:nvSpPr>
          <p:spPr>
            <a:xfrm>
              <a:off x="5077322" y="2148753"/>
              <a:ext cx="13924" cy="13924"/>
            </a:xfrm>
            <a:custGeom>
              <a:rect b="b" l="l" r="r" t="t"/>
              <a:pathLst>
                <a:path extrusionOk="0" h="246" w="246">
                  <a:moveTo>
                    <a:pt x="0" y="1"/>
                  </a:moveTo>
                  <a:lnTo>
                    <a:pt x="0" y="245"/>
                  </a:lnTo>
                  <a:lnTo>
                    <a:pt x="245" y="245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3"/>
            <p:cNvSpPr/>
            <p:nvPr/>
          </p:nvSpPr>
          <p:spPr>
            <a:xfrm>
              <a:off x="5104999" y="2148753"/>
              <a:ext cx="13924" cy="13924"/>
            </a:xfrm>
            <a:custGeom>
              <a:rect b="b" l="l" r="r" t="t"/>
              <a:pathLst>
                <a:path extrusionOk="0" h="246" w="246">
                  <a:moveTo>
                    <a:pt x="1" y="1"/>
                  </a:moveTo>
                  <a:lnTo>
                    <a:pt x="1" y="245"/>
                  </a:lnTo>
                  <a:lnTo>
                    <a:pt x="246" y="245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3"/>
            <p:cNvSpPr/>
            <p:nvPr/>
          </p:nvSpPr>
          <p:spPr>
            <a:xfrm>
              <a:off x="5132054" y="2148753"/>
              <a:ext cx="13924" cy="13924"/>
            </a:xfrm>
            <a:custGeom>
              <a:rect b="b" l="l" r="r" t="t"/>
              <a:pathLst>
                <a:path extrusionOk="0" h="246" w="246">
                  <a:moveTo>
                    <a:pt x="1" y="1"/>
                  </a:moveTo>
                  <a:lnTo>
                    <a:pt x="1" y="245"/>
                  </a:lnTo>
                  <a:lnTo>
                    <a:pt x="245" y="245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3"/>
            <p:cNvSpPr/>
            <p:nvPr/>
          </p:nvSpPr>
          <p:spPr>
            <a:xfrm>
              <a:off x="4911768" y="2150790"/>
              <a:ext cx="13924" cy="13924"/>
            </a:xfrm>
            <a:custGeom>
              <a:rect b="b" l="l" r="r" t="t"/>
              <a:pathLst>
                <a:path extrusionOk="0" h="246" w="246">
                  <a:moveTo>
                    <a:pt x="1" y="1"/>
                  </a:moveTo>
                  <a:lnTo>
                    <a:pt x="1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3"/>
            <p:cNvSpPr/>
            <p:nvPr/>
          </p:nvSpPr>
          <p:spPr>
            <a:xfrm>
              <a:off x="4884713" y="2150790"/>
              <a:ext cx="13244" cy="13924"/>
            </a:xfrm>
            <a:custGeom>
              <a:rect b="b" l="l" r="r" t="t"/>
              <a:pathLst>
                <a:path extrusionOk="0" h="246" w="234">
                  <a:moveTo>
                    <a:pt x="1" y="1"/>
                  </a:moveTo>
                  <a:lnTo>
                    <a:pt x="1" y="246"/>
                  </a:lnTo>
                  <a:lnTo>
                    <a:pt x="234" y="246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3"/>
            <p:cNvSpPr/>
            <p:nvPr/>
          </p:nvSpPr>
          <p:spPr>
            <a:xfrm>
              <a:off x="4857036" y="2150790"/>
              <a:ext cx="13867" cy="13924"/>
            </a:xfrm>
            <a:custGeom>
              <a:rect b="b" l="l" r="r" t="t"/>
              <a:pathLst>
                <a:path extrusionOk="0" h="246" w="245">
                  <a:moveTo>
                    <a:pt x="0" y="1"/>
                  </a:moveTo>
                  <a:lnTo>
                    <a:pt x="0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3"/>
            <p:cNvSpPr/>
            <p:nvPr/>
          </p:nvSpPr>
          <p:spPr>
            <a:xfrm>
              <a:off x="4829302" y="2150790"/>
              <a:ext cx="13924" cy="13924"/>
            </a:xfrm>
            <a:custGeom>
              <a:rect b="b" l="l" r="r" t="t"/>
              <a:pathLst>
                <a:path extrusionOk="0" h="246" w="246">
                  <a:moveTo>
                    <a:pt x="1" y="1"/>
                  </a:moveTo>
                  <a:lnTo>
                    <a:pt x="1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3"/>
            <p:cNvSpPr/>
            <p:nvPr/>
          </p:nvSpPr>
          <p:spPr>
            <a:xfrm>
              <a:off x="4801625" y="2150790"/>
              <a:ext cx="13867" cy="13924"/>
            </a:xfrm>
            <a:custGeom>
              <a:rect b="b" l="l" r="r" t="t"/>
              <a:pathLst>
                <a:path extrusionOk="0" h="246" w="245">
                  <a:moveTo>
                    <a:pt x="0" y="1"/>
                  </a:moveTo>
                  <a:lnTo>
                    <a:pt x="0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3"/>
            <p:cNvSpPr/>
            <p:nvPr/>
          </p:nvSpPr>
          <p:spPr>
            <a:xfrm>
              <a:off x="4870847" y="2424452"/>
              <a:ext cx="13924" cy="13924"/>
            </a:xfrm>
            <a:custGeom>
              <a:rect b="b" l="l" r="r" t="t"/>
              <a:pathLst>
                <a:path extrusionOk="0" h="246" w="246">
                  <a:moveTo>
                    <a:pt x="1" y="1"/>
                  </a:moveTo>
                  <a:lnTo>
                    <a:pt x="1" y="246"/>
                  </a:lnTo>
                  <a:lnTo>
                    <a:pt x="246" y="246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3"/>
            <p:cNvSpPr/>
            <p:nvPr/>
          </p:nvSpPr>
          <p:spPr>
            <a:xfrm>
              <a:off x="4897901" y="2424452"/>
              <a:ext cx="151745" cy="13924"/>
            </a:xfrm>
            <a:custGeom>
              <a:rect b="b" l="l" r="r" t="t"/>
              <a:pathLst>
                <a:path extrusionOk="0" h="246" w="2681">
                  <a:moveTo>
                    <a:pt x="1" y="1"/>
                  </a:moveTo>
                  <a:lnTo>
                    <a:pt x="1" y="246"/>
                  </a:lnTo>
                  <a:lnTo>
                    <a:pt x="2681" y="246"/>
                  </a:lnTo>
                  <a:lnTo>
                    <a:pt x="26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3"/>
            <p:cNvSpPr/>
            <p:nvPr/>
          </p:nvSpPr>
          <p:spPr>
            <a:xfrm>
              <a:off x="4801625" y="2321213"/>
              <a:ext cx="13867" cy="13924"/>
            </a:xfrm>
            <a:custGeom>
              <a:rect b="b" l="l" r="r" t="t"/>
              <a:pathLst>
                <a:path extrusionOk="0" h="246" w="245">
                  <a:moveTo>
                    <a:pt x="0" y="1"/>
                  </a:moveTo>
                  <a:lnTo>
                    <a:pt x="0" y="245"/>
                  </a:lnTo>
                  <a:lnTo>
                    <a:pt x="245" y="245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3"/>
            <p:cNvSpPr/>
            <p:nvPr/>
          </p:nvSpPr>
          <p:spPr>
            <a:xfrm>
              <a:off x="4829302" y="2321213"/>
              <a:ext cx="13924" cy="13924"/>
            </a:xfrm>
            <a:custGeom>
              <a:rect b="b" l="l" r="r" t="t"/>
              <a:pathLst>
                <a:path extrusionOk="0" h="246" w="246">
                  <a:moveTo>
                    <a:pt x="1" y="1"/>
                  </a:moveTo>
                  <a:lnTo>
                    <a:pt x="1" y="245"/>
                  </a:lnTo>
                  <a:lnTo>
                    <a:pt x="245" y="245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3"/>
            <p:cNvSpPr/>
            <p:nvPr/>
          </p:nvSpPr>
          <p:spPr>
            <a:xfrm>
              <a:off x="4857036" y="2321213"/>
              <a:ext cx="13867" cy="13924"/>
            </a:xfrm>
            <a:custGeom>
              <a:rect b="b" l="l" r="r" t="t"/>
              <a:pathLst>
                <a:path extrusionOk="0" h="246" w="245">
                  <a:moveTo>
                    <a:pt x="0" y="1"/>
                  </a:moveTo>
                  <a:lnTo>
                    <a:pt x="0" y="245"/>
                  </a:lnTo>
                  <a:lnTo>
                    <a:pt x="245" y="245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3"/>
            <p:cNvSpPr/>
            <p:nvPr/>
          </p:nvSpPr>
          <p:spPr>
            <a:xfrm>
              <a:off x="4884713" y="2321213"/>
              <a:ext cx="13244" cy="13924"/>
            </a:xfrm>
            <a:custGeom>
              <a:rect b="b" l="l" r="r" t="t"/>
              <a:pathLst>
                <a:path extrusionOk="0" h="246" w="234">
                  <a:moveTo>
                    <a:pt x="1" y="1"/>
                  </a:moveTo>
                  <a:lnTo>
                    <a:pt x="1" y="245"/>
                  </a:lnTo>
                  <a:lnTo>
                    <a:pt x="234" y="245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3"/>
            <p:cNvSpPr/>
            <p:nvPr/>
          </p:nvSpPr>
          <p:spPr>
            <a:xfrm>
              <a:off x="4911768" y="2321213"/>
              <a:ext cx="13924" cy="13924"/>
            </a:xfrm>
            <a:custGeom>
              <a:rect b="b" l="l" r="r" t="t"/>
              <a:pathLst>
                <a:path extrusionOk="0" h="246" w="246">
                  <a:moveTo>
                    <a:pt x="1" y="1"/>
                  </a:moveTo>
                  <a:lnTo>
                    <a:pt x="1" y="245"/>
                  </a:lnTo>
                  <a:lnTo>
                    <a:pt x="245" y="245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3"/>
            <p:cNvSpPr/>
            <p:nvPr/>
          </p:nvSpPr>
          <p:spPr>
            <a:xfrm>
              <a:off x="4939502" y="2321213"/>
              <a:ext cx="13867" cy="13924"/>
            </a:xfrm>
            <a:custGeom>
              <a:rect b="b" l="l" r="r" t="t"/>
              <a:pathLst>
                <a:path extrusionOk="0" h="246" w="245">
                  <a:moveTo>
                    <a:pt x="0" y="1"/>
                  </a:moveTo>
                  <a:lnTo>
                    <a:pt x="0" y="245"/>
                  </a:lnTo>
                  <a:lnTo>
                    <a:pt x="245" y="245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3"/>
            <p:cNvSpPr/>
            <p:nvPr/>
          </p:nvSpPr>
          <p:spPr>
            <a:xfrm>
              <a:off x="4967179" y="2321213"/>
              <a:ext cx="13924" cy="13924"/>
            </a:xfrm>
            <a:custGeom>
              <a:rect b="b" l="l" r="r" t="t"/>
              <a:pathLst>
                <a:path extrusionOk="0" h="246" w="246">
                  <a:moveTo>
                    <a:pt x="1" y="1"/>
                  </a:moveTo>
                  <a:lnTo>
                    <a:pt x="1" y="245"/>
                  </a:lnTo>
                  <a:lnTo>
                    <a:pt x="245" y="245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3"/>
            <p:cNvSpPr/>
            <p:nvPr/>
          </p:nvSpPr>
          <p:spPr>
            <a:xfrm>
              <a:off x="4994913" y="2321213"/>
              <a:ext cx="13924" cy="13924"/>
            </a:xfrm>
            <a:custGeom>
              <a:rect b="b" l="l" r="r" t="t"/>
              <a:pathLst>
                <a:path extrusionOk="0" h="246" w="246">
                  <a:moveTo>
                    <a:pt x="0" y="1"/>
                  </a:moveTo>
                  <a:lnTo>
                    <a:pt x="0" y="245"/>
                  </a:lnTo>
                  <a:lnTo>
                    <a:pt x="245" y="245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3"/>
            <p:cNvSpPr/>
            <p:nvPr/>
          </p:nvSpPr>
          <p:spPr>
            <a:xfrm>
              <a:off x="5021911" y="2321213"/>
              <a:ext cx="13867" cy="13924"/>
            </a:xfrm>
            <a:custGeom>
              <a:rect b="b" l="l" r="r" t="t"/>
              <a:pathLst>
                <a:path extrusionOk="0" h="246" w="245">
                  <a:moveTo>
                    <a:pt x="0" y="1"/>
                  </a:moveTo>
                  <a:lnTo>
                    <a:pt x="0" y="245"/>
                  </a:lnTo>
                  <a:lnTo>
                    <a:pt x="245" y="245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33"/>
            <p:cNvSpPr/>
            <p:nvPr/>
          </p:nvSpPr>
          <p:spPr>
            <a:xfrm>
              <a:off x="5049588" y="2321213"/>
              <a:ext cx="13924" cy="13924"/>
            </a:xfrm>
            <a:custGeom>
              <a:rect b="b" l="l" r="r" t="t"/>
              <a:pathLst>
                <a:path extrusionOk="0" h="246" w="246">
                  <a:moveTo>
                    <a:pt x="1" y="1"/>
                  </a:moveTo>
                  <a:lnTo>
                    <a:pt x="1" y="245"/>
                  </a:lnTo>
                  <a:lnTo>
                    <a:pt x="245" y="245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33"/>
            <p:cNvSpPr/>
            <p:nvPr/>
          </p:nvSpPr>
          <p:spPr>
            <a:xfrm>
              <a:off x="5077322" y="2321213"/>
              <a:ext cx="13924" cy="13924"/>
            </a:xfrm>
            <a:custGeom>
              <a:rect b="b" l="l" r="r" t="t"/>
              <a:pathLst>
                <a:path extrusionOk="0" h="246" w="246">
                  <a:moveTo>
                    <a:pt x="0" y="1"/>
                  </a:moveTo>
                  <a:lnTo>
                    <a:pt x="0" y="245"/>
                  </a:lnTo>
                  <a:lnTo>
                    <a:pt x="245" y="245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33"/>
            <p:cNvSpPr/>
            <p:nvPr/>
          </p:nvSpPr>
          <p:spPr>
            <a:xfrm>
              <a:off x="5104999" y="2321213"/>
              <a:ext cx="13924" cy="13924"/>
            </a:xfrm>
            <a:custGeom>
              <a:rect b="b" l="l" r="r" t="t"/>
              <a:pathLst>
                <a:path extrusionOk="0" h="246" w="246">
                  <a:moveTo>
                    <a:pt x="1" y="1"/>
                  </a:moveTo>
                  <a:lnTo>
                    <a:pt x="1" y="245"/>
                  </a:lnTo>
                  <a:lnTo>
                    <a:pt x="246" y="245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33"/>
            <p:cNvSpPr/>
            <p:nvPr/>
          </p:nvSpPr>
          <p:spPr>
            <a:xfrm>
              <a:off x="5132054" y="2321213"/>
              <a:ext cx="13924" cy="13924"/>
            </a:xfrm>
            <a:custGeom>
              <a:rect b="b" l="l" r="r" t="t"/>
              <a:pathLst>
                <a:path extrusionOk="0" h="246" w="246">
                  <a:moveTo>
                    <a:pt x="1" y="1"/>
                  </a:moveTo>
                  <a:lnTo>
                    <a:pt x="1" y="245"/>
                  </a:lnTo>
                  <a:lnTo>
                    <a:pt x="245" y="245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33"/>
            <p:cNvSpPr/>
            <p:nvPr/>
          </p:nvSpPr>
          <p:spPr>
            <a:xfrm>
              <a:off x="4767665" y="2013648"/>
              <a:ext cx="412954" cy="472497"/>
            </a:xfrm>
            <a:custGeom>
              <a:rect b="b" l="l" r="r" t="t"/>
              <a:pathLst>
                <a:path extrusionOk="0" h="8348" w="7296">
                  <a:moveTo>
                    <a:pt x="3648" y="405"/>
                  </a:moveTo>
                  <a:lnTo>
                    <a:pt x="3893" y="723"/>
                  </a:lnTo>
                  <a:lnTo>
                    <a:pt x="3893" y="3244"/>
                  </a:lnTo>
                  <a:lnTo>
                    <a:pt x="3403" y="3244"/>
                  </a:lnTo>
                  <a:lnTo>
                    <a:pt x="3403" y="723"/>
                  </a:lnTo>
                  <a:lnTo>
                    <a:pt x="3648" y="405"/>
                  </a:lnTo>
                  <a:close/>
                  <a:moveTo>
                    <a:pt x="6561" y="4700"/>
                  </a:moveTo>
                  <a:lnTo>
                    <a:pt x="6561" y="4945"/>
                  </a:lnTo>
                  <a:lnTo>
                    <a:pt x="722" y="4945"/>
                  </a:lnTo>
                  <a:lnTo>
                    <a:pt x="722" y="4700"/>
                  </a:lnTo>
                  <a:close/>
                  <a:moveTo>
                    <a:pt x="7051" y="5190"/>
                  </a:moveTo>
                  <a:lnTo>
                    <a:pt x="7051" y="5312"/>
                  </a:lnTo>
                  <a:lnTo>
                    <a:pt x="7051" y="5435"/>
                  </a:lnTo>
                  <a:lnTo>
                    <a:pt x="6928" y="5435"/>
                  </a:lnTo>
                  <a:lnTo>
                    <a:pt x="6928" y="5679"/>
                  </a:lnTo>
                  <a:lnTo>
                    <a:pt x="7051" y="5679"/>
                  </a:lnTo>
                  <a:lnTo>
                    <a:pt x="7051" y="7259"/>
                  </a:lnTo>
                  <a:lnTo>
                    <a:pt x="5716" y="7259"/>
                  </a:lnTo>
                  <a:lnTo>
                    <a:pt x="5716" y="7504"/>
                  </a:lnTo>
                  <a:lnTo>
                    <a:pt x="7051" y="7504"/>
                  </a:lnTo>
                  <a:lnTo>
                    <a:pt x="7051" y="8103"/>
                  </a:lnTo>
                  <a:lnTo>
                    <a:pt x="233" y="8103"/>
                  </a:lnTo>
                  <a:lnTo>
                    <a:pt x="233" y="7504"/>
                  </a:lnTo>
                  <a:lnTo>
                    <a:pt x="1579" y="7504"/>
                  </a:lnTo>
                  <a:lnTo>
                    <a:pt x="1579" y="7259"/>
                  </a:lnTo>
                  <a:lnTo>
                    <a:pt x="233" y="7259"/>
                  </a:lnTo>
                  <a:lnTo>
                    <a:pt x="233" y="5679"/>
                  </a:lnTo>
                  <a:lnTo>
                    <a:pt x="355" y="5679"/>
                  </a:lnTo>
                  <a:lnTo>
                    <a:pt x="355" y="5435"/>
                  </a:lnTo>
                  <a:lnTo>
                    <a:pt x="233" y="5435"/>
                  </a:lnTo>
                  <a:lnTo>
                    <a:pt x="233" y="5190"/>
                  </a:lnTo>
                  <a:close/>
                  <a:moveTo>
                    <a:pt x="3648" y="0"/>
                  </a:moveTo>
                  <a:lnTo>
                    <a:pt x="3159" y="650"/>
                  </a:lnTo>
                  <a:lnTo>
                    <a:pt x="3159" y="1812"/>
                  </a:lnTo>
                  <a:lnTo>
                    <a:pt x="2571" y="1812"/>
                  </a:lnTo>
                  <a:cubicBezTo>
                    <a:pt x="2547" y="1812"/>
                    <a:pt x="2509" y="1800"/>
                    <a:pt x="2485" y="1776"/>
                  </a:cubicBezTo>
                  <a:cubicBezTo>
                    <a:pt x="2473" y="1751"/>
                    <a:pt x="2460" y="1727"/>
                    <a:pt x="2460" y="1689"/>
                  </a:cubicBezTo>
                  <a:lnTo>
                    <a:pt x="2460" y="1616"/>
                  </a:lnTo>
                  <a:cubicBezTo>
                    <a:pt x="2436" y="1359"/>
                    <a:pt x="2228" y="1164"/>
                    <a:pt x="1971" y="1139"/>
                  </a:cubicBezTo>
                  <a:cubicBezTo>
                    <a:pt x="1837" y="1139"/>
                    <a:pt x="1690" y="1188"/>
                    <a:pt x="1592" y="1286"/>
                  </a:cubicBezTo>
                  <a:cubicBezTo>
                    <a:pt x="1481" y="1384"/>
                    <a:pt x="1421" y="1518"/>
                    <a:pt x="1421" y="1665"/>
                  </a:cubicBezTo>
                  <a:lnTo>
                    <a:pt x="1421" y="1689"/>
                  </a:lnTo>
                  <a:cubicBezTo>
                    <a:pt x="1432" y="1727"/>
                    <a:pt x="1421" y="1751"/>
                    <a:pt x="1396" y="1776"/>
                  </a:cubicBezTo>
                  <a:cubicBezTo>
                    <a:pt x="1372" y="1800"/>
                    <a:pt x="1347" y="1812"/>
                    <a:pt x="1310" y="1812"/>
                  </a:cubicBezTo>
                  <a:lnTo>
                    <a:pt x="1" y="1812"/>
                  </a:lnTo>
                  <a:lnTo>
                    <a:pt x="1" y="4700"/>
                  </a:lnTo>
                  <a:lnTo>
                    <a:pt x="233" y="4700"/>
                  </a:lnTo>
                  <a:lnTo>
                    <a:pt x="233" y="2669"/>
                  </a:lnTo>
                  <a:lnTo>
                    <a:pt x="355" y="2669"/>
                  </a:lnTo>
                  <a:lnTo>
                    <a:pt x="355" y="2424"/>
                  </a:lnTo>
                  <a:lnTo>
                    <a:pt x="233" y="2424"/>
                  </a:lnTo>
                  <a:lnTo>
                    <a:pt x="233" y="2057"/>
                  </a:lnTo>
                  <a:lnTo>
                    <a:pt x="1310" y="2057"/>
                  </a:lnTo>
                  <a:cubicBezTo>
                    <a:pt x="1408" y="2057"/>
                    <a:pt x="1506" y="2020"/>
                    <a:pt x="1567" y="1947"/>
                  </a:cubicBezTo>
                  <a:cubicBezTo>
                    <a:pt x="1641" y="1874"/>
                    <a:pt x="1677" y="1776"/>
                    <a:pt x="1665" y="1678"/>
                  </a:cubicBezTo>
                  <a:lnTo>
                    <a:pt x="1665" y="1665"/>
                  </a:lnTo>
                  <a:cubicBezTo>
                    <a:pt x="1665" y="1580"/>
                    <a:pt x="1702" y="1518"/>
                    <a:pt x="1751" y="1457"/>
                  </a:cubicBezTo>
                  <a:cubicBezTo>
                    <a:pt x="1812" y="1408"/>
                    <a:pt x="1886" y="1384"/>
                    <a:pt x="1959" y="1384"/>
                  </a:cubicBezTo>
                  <a:cubicBezTo>
                    <a:pt x="2093" y="1396"/>
                    <a:pt x="2204" y="1506"/>
                    <a:pt x="2216" y="1629"/>
                  </a:cubicBezTo>
                  <a:lnTo>
                    <a:pt x="2216" y="1678"/>
                  </a:lnTo>
                  <a:cubicBezTo>
                    <a:pt x="2216" y="1776"/>
                    <a:pt x="2240" y="1874"/>
                    <a:pt x="2314" y="1947"/>
                  </a:cubicBezTo>
                  <a:cubicBezTo>
                    <a:pt x="2387" y="2020"/>
                    <a:pt x="2473" y="2057"/>
                    <a:pt x="2571" y="2057"/>
                  </a:cubicBezTo>
                  <a:lnTo>
                    <a:pt x="3159" y="2057"/>
                  </a:lnTo>
                  <a:lnTo>
                    <a:pt x="3159" y="2424"/>
                  </a:lnTo>
                  <a:lnTo>
                    <a:pt x="3036" y="2424"/>
                  </a:lnTo>
                  <a:lnTo>
                    <a:pt x="3036" y="2669"/>
                  </a:lnTo>
                  <a:lnTo>
                    <a:pt x="3159" y="2669"/>
                  </a:lnTo>
                  <a:lnTo>
                    <a:pt x="3159" y="3489"/>
                  </a:lnTo>
                  <a:lnTo>
                    <a:pt x="4138" y="3489"/>
                  </a:lnTo>
                  <a:lnTo>
                    <a:pt x="4138" y="2632"/>
                  </a:lnTo>
                  <a:lnTo>
                    <a:pt x="4260" y="2632"/>
                  </a:lnTo>
                  <a:lnTo>
                    <a:pt x="4260" y="2388"/>
                  </a:lnTo>
                  <a:lnTo>
                    <a:pt x="4138" y="2388"/>
                  </a:lnTo>
                  <a:lnTo>
                    <a:pt x="4138" y="2020"/>
                  </a:lnTo>
                  <a:lnTo>
                    <a:pt x="4750" y="2020"/>
                  </a:lnTo>
                  <a:cubicBezTo>
                    <a:pt x="4848" y="2020"/>
                    <a:pt x="4933" y="1983"/>
                    <a:pt x="5006" y="1922"/>
                  </a:cubicBezTo>
                  <a:cubicBezTo>
                    <a:pt x="5068" y="1849"/>
                    <a:pt x="5104" y="1763"/>
                    <a:pt x="5104" y="1665"/>
                  </a:cubicBezTo>
                  <a:cubicBezTo>
                    <a:pt x="5104" y="1580"/>
                    <a:pt x="5141" y="1518"/>
                    <a:pt x="5190" y="1457"/>
                  </a:cubicBezTo>
                  <a:cubicBezTo>
                    <a:pt x="5251" y="1408"/>
                    <a:pt x="5324" y="1384"/>
                    <a:pt x="5398" y="1384"/>
                  </a:cubicBezTo>
                  <a:cubicBezTo>
                    <a:pt x="5533" y="1396"/>
                    <a:pt x="5643" y="1506"/>
                    <a:pt x="5655" y="1640"/>
                  </a:cubicBezTo>
                  <a:lnTo>
                    <a:pt x="5655" y="1665"/>
                  </a:lnTo>
                  <a:cubicBezTo>
                    <a:pt x="5655" y="1763"/>
                    <a:pt x="5692" y="1849"/>
                    <a:pt x="5753" y="1922"/>
                  </a:cubicBezTo>
                  <a:cubicBezTo>
                    <a:pt x="5827" y="1983"/>
                    <a:pt x="5912" y="2020"/>
                    <a:pt x="6010" y="2020"/>
                  </a:cubicBezTo>
                  <a:lnTo>
                    <a:pt x="7051" y="2020"/>
                  </a:lnTo>
                  <a:lnTo>
                    <a:pt x="7051" y="2388"/>
                  </a:lnTo>
                  <a:lnTo>
                    <a:pt x="6928" y="2388"/>
                  </a:lnTo>
                  <a:lnTo>
                    <a:pt x="6928" y="2632"/>
                  </a:lnTo>
                  <a:lnTo>
                    <a:pt x="7051" y="2632"/>
                  </a:lnTo>
                  <a:lnTo>
                    <a:pt x="7051" y="4945"/>
                  </a:lnTo>
                  <a:lnTo>
                    <a:pt x="6806" y="4945"/>
                  </a:lnTo>
                  <a:lnTo>
                    <a:pt x="6806" y="4456"/>
                  </a:lnTo>
                  <a:lnTo>
                    <a:pt x="478" y="4456"/>
                  </a:lnTo>
                  <a:lnTo>
                    <a:pt x="478" y="4945"/>
                  </a:lnTo>
                  <a:lnTo>
                    <a:pt x="1" y="4945"/>
                  </a:lnTo>
                  <a:lnTo>
                    <a:pt x="1" y="8348"/>
                  </a:lnTo>
                  <a:lnTo>
                    <a:pt x="7295" y="8348"/>
                  </a:lnTo>
                  <a:lnTo>
                    <a:pt x="7295" y="5312"/>
                  </a:lnTo>
                  <a:lnTo>
                    <a:pt x="7295" y="4945"/>
                  </a:lnTo>
                  <a:lnTo>
                    <a:pt x="7295" y="1776"/>
                  </a:lnTo>
                  <a:lnTo>
                    <a:pt x="6010" y="1776"/>
                  </a:lnTo>
                  <a:cubicBezTo>
                    <a:pt x="5985" y="1776"/>
                    <a:pt x="5949" y="1776"/>
                    <a:pt x="5925" y="1751"/>
                  </a:cubicBezTo>
                  <a:cubicBezTo>
                    <a:pt x="5912" y="1727"/>
                    <a:pt x="5900" y="1702"/>
                    <a:pt x="5900" y="1665"/>
                  </a:cubicBezTo>
                  <a:lnTo>
                    <a:pt x="5900" y="1629"/>
                  </a:lnTo>
                  <a:cubicBezTo>
                    <a:pt x="5887" y="1371"/>
                    <a:pt x="5680" y="1164"/>
                    <a:pt x="5411" y="1139"/>
                  </a:cubicBezTo>
                  <a:cubicBezTo>
                    <a:pt x="5264" y="1139"/>
                    <a:pt x="5129" y="1188"/>
                    <a:pt x="5031" y="1286"/>
                  </a:cubicBezTo>
                  <a:cubicBezTo>
                    <a:pt x="4921" y="1384"/>
                    <a:pt x="4859" y="1518"/>
                    <a:pt x="4859" y="1665"/>
                  </a:cubicBezTo>
                  <a:cubicBezTo>
                    <a:pt x="4859" y="1689"/>
                    <a:pt x="4848" y="1727"/>
                    <a:pt x="4823" y="1751"/>
                  </a:cubicBezTo>
                  <a:cubicBezTo>
                    <a:pt x="4810" y="1776"/>
                    <a:pt x="4774" y="1776"/>
                    <a:pt x="4750" y="1776"/>
                  </a:cubicBezTo>
                  <a:lnTo>
                    <a:pt x="4138" y="1776"/>
                  </a:lnTo>
                  <a:lnTo>
                    <a:pt x="4138" y="650"/>
                  </a:lnTo>
                  <a:lnTo>
                    <a:pt x="36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33"/>
            <p:cNvSpPr/>
            <p:nvPr/>
          </p:nvSpPr>
          <p:spPr>
            <a:xfrm>
              <a:off x="4870847" y="2107831"/>
              <a:ext cx="13924" cy="13301"/>
            </a:xfrm>
            <a:custGeom>
              <a:rect b="b" l="l" r="r" t="t"/>
              <a:pathLst>
                <a:path extrusionOk="0" h="235" w="246">
                  <a:moveTo>
                    <a:pt x="1" y="1"/>
                  </a:moveTo>
                  <a:lnTo>
                    <a:pt x="1" y="234"/>
                  </a:lnTo>
                  <a:lnTo>
                    <a:pt x="246" y="234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33"/>
            <p:cNvSpPr/>
            <p:nvPr/>
          </p:nvSpPr>
          <p:spPr>
            <a:xfrm>
              <a:off x="5065549" y="2107831"/>
              <a:ext cx="13188" cy="13301"/>
            </a:xfrm>
            <a:custGeom>
              <a:rect b="b" l="l" r="r" t="t"/>
              <a:pathLst>
                <a:path extrusionOk="0" h="235" w="233">
                  <a:moveTo>
                    <a:pt x="1" y="1"/>
                  </a:moveTo>
                  <a:lnTo>
                    <a:pt x="1" y="234"/>
                  </a:lnTo>
                  <a:lnTo>
                    <a:pt x="233" y="234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7" name="Google Shape;1887;p33"/>
          <p:cNvGrpSpPr/>
          <p:nvPr/>
        </p:nvGrpSpPr>
        <p:grpSpPr>
          <a:xfrm>
            <a:off x="5201202" y="1770387"/>
            <a:ext cx="473176" cy="473176"/>
            <a:chOff x="4737215" y="2719000"/>
            <a:chExt cx="473176" cy="473176"/>
          </a:xfrm>
        </p:grpSpPr>
        <p:sp>
          <p:nvSpPr>
            <p:cNvPr id="1888" name="Google Shape;1888;p33"/>
            <p:cNvSpPr/>
            <p:nvPr/>
          </p:nvSpPr>
          <p:spPr>
            <a:xfrm>
              <a:off x="4737215" y="2719000"/>
              <a:ext cx="473176" cy="473176"/>
            </a:xfrm>
            <a:custGeom>
              <a:rect b="b" l="l" r="r" t="t"/>
              <a:pathLst>
                <a:path extrusionOk="0" h="8360" w="8360">
                  <a:moveTo>
                    <a:pt x="4039" y="257"/>
                  </a:moveTo>
                  <a:lnTo>
                    <a:pt x="4039" y="465"/>
                  </a:lnTo>
                  <a:cubicBezTo>
                    <a:pt x="3096" y="501"/>
                    <a:pt x="2215" y="881"/>
                    <a:pt x="1554" y="1554"/>
                  </a:cubicBezTo>
                  <a:cubicBezTo>
                    <a:pt x="881" y="2215"/>
                    <a:pt x="502" y="3096"/>
                    <a:pt x="465" y="4039"/>
                  </a:cubicBezTo>
                  <a:lnTo>
                    <a:pt x="257" y="4039"/>
                  </a:lnTo>
                  <a:cubicBezTo>
                    <a:pt x="294" y="3047"/>
                    <a:pt x="697" y="2117"/>
                    <a:pt x="1407" y="1407"/>
                  </a:cubicBezTo>
                  <a:cubicBezTo>
                    <a:pt x="2117" y="697"/>
                    <a:pt x="3047" y="294"/>
                    <a:pt x="4039" y="257"/>
                  </a:cubicBezTo>
                  <a:close/>
                  <a:moveTo>
                    <a:pt x="4296" y="257"/>
                  </a:moveTo>
                  <a:cubicBezTo>
                    <a:pt x="5299" y="281"/>
                    <a:pt x="6242" y="686"/>
                    <a:pt x="6964" y="1407"/>
                  </a:cubicBezTo>
                  <a:cubicBezTo>
                    <a:pt x="7674" y="2117"/>
                    <a:pt x="8078" y="3047"/>
                    <a:pt x="8114" y="4039"/>
                  </a:cubicBezTo>
                  <a:lnTo>
                    <a:pt x="7870" y="4039"/>
                  </a:lnTo>
                  <a:cubicBezTo>
                    <a:pt x="7833" y="3096"/>
                    <a:pt x="7453" y="2215"/>
                    <a:pt x="6781" y="1554"/>
                  </a:cubicBezTo>
                  <a:cubicBezTo>
                    <a:pt x="6120" y="881"/>
                    <a:pt x="5239" y="501"/>
                    <a:pt x="4296" y="465"/>
                  </a:cubicBezTo>
                  <a:lnTo>
                    <a:pt x="4296" y="257"/>
                  </a:lnTo>
                  <a:close/>
                  <a:moveTo>
                    <a:pt x="4162" y="710"/>
                  </a:moveTo>
                  <a:cubicBezTo>
                    <a:pt x="6071" y="710"/>
                    <a:pt x="7625" y="2264"/>
                    <a:pt x="7625" y="4161"/>
                  </a:cubicBezTo>
                  <a:cubicBezTo>
                    <a:pt x="7625" y="6071"/>
                    <a:pt x="6071" y="7625"/>
                    <a:pt x="4162" y="7625"/>
                  </a:cubicBezTo>
                  <a:cubicBezTo>
                    <a:pt x="2264" y="7625"/>
                    <a:pt x="710" y="6071"/>
                    <a:pt x="710" y="4161"/>
                  </a:cubicBezTo>
                  <a:cubicBezTo>
                    <a:pt x="710" y="2264"/>
                    <a:pt x="2264" y="710"/>
                    <a:pt x="4162" y="710"/>
                  </a:cubicBezTo>
                  <a:close/>
                  <a:moveTo>
                    <a:pt x="465" y="4284"/>
                  </a:moveTo>
                  <a:cubicBezTo>
                    <a:pt x="502" y="5226"/>
                    <a:pt x="881" y="6107"/>
                    <a:pt x="1554" y="6781"/>
                  </a:cubicBezTo>
                  <a:cubicBezTo>
                    <a:pt x="2215" y="7453"/>
                    <a:pt x="3096" y="7833"/>
                    <a:pt x="4039" y="7869"/>
                  </a:cubicBezTo>
                  <a:lnTo>
                    <a:pt x="4039" y="8114"/>
                  </a:lnTo>
                  <a:cubicBezTo>
                    <a:pt x="3047" y="8078"/>
                    <a:pt x="2117" y="7674"/>
                    <a:pt x="1407" y="6964"/>
                  </a:cubicBezTo>
                  <a:cubicBezTo>
                    <a:pt x="686" y="6242"/>
                    <a:pt x="281" y="5299"/>
                    <a:pt x="257" y="4284"/>
                  </a:cubicBezTo>
                  <a:close/>
                  <a:moveTo>
                    <a:pt x="8114" y="4284"/>
                  </a:moveTo>
                  <a:cubicBezTo>
                    <a:pt x="8090" y="5299"/>
                    <a:pt x="7674" y="6242"/>
                    <a:pt x="6964" y="6964"/>
                  </a:cubicBezTo>
                  <a:cubicBezTo>
                    <a:pt x="6242" y="7674"/>
                    <a:pt x="5299" y="8090"/>
                    <a:pt x="4296" y="8114"/>
                  </a:cubicBezTo>
                  <a:lnTo>
                    <a:pt x="4296" y="7869"/>
                  </a:lnTo>
                  <a:cubicBezTo>
                    <a:pt x="5239" y="7833"/>
                    <a:pt x="6120" y="7453"/>
                    <a:pt x="6781" y="6781"/>
                  </a:cubicBezTo>
                  <a:cubicBezTo>
                    <a:pt x="7453" y="6107"/>
                    <a:pt x="7833" y="5226"/>
                    <a:pt x="7870" y="4284"/>
                  </a:cubicBezTo>
                  <a:close/>
                  <a:moveTo>
                    <a:pt x="4186" y="0"/>
                  </a:moveTo>
                  <a:cubicBezTo>
                    <a:pt x="3072" y="0"/>
                    <a:pt x="2019" y="441"/>
                    <a:pt x="1224" y="1224"/>
                  </a:cubicBezTo>
                  <a:cubicBezTo>
                    <a:pt x="441" y="2019"/>
                    <a:pt x="0" y="3072"/>
                    <a:pt x="0" y="4186"/>
                  </a:cubicBezTo>
                  <a:cubicBezTo>
                    <a:pt x="0" y="5299"/>
                    <a:pt x="441" y="6352"/>
                    <a:pt x="1224" y="7135"/>
                  </a:cubicBezTo>
                  <a:cubicBezTo>
                    <a:pt x="2019" y="7931"/>
                    <a:pt x="3072" y="8359"/>
                    <a:pt x="4186" y="8359"/>
                  </a:cubicBezTo>
                  <a:cubicBezTo>
                    <a:pt x="5299" y="8359"/>
                    <a:pt x="6352" y="7931"/>
                    <a:pt x="7135" y="7135"/>
                  </a:cubicBezTo>
                  <a:cubicBezTo>
                    <a:pt x="7931" y="6352"/>
                    <a:pt x="8359" y="5299"/>
                    <a:pt x="8359" y="4186"/>
                  </a:cubicBezTo>
                  <a:cubicBezTo>
                    <a:pt x="8359" y="3072"/>
                    <a:pt x="7931" y="2019"/>
                    <a:pt x="7135" y="1224"/>
                  </a:cubicBezTo>
                  <a:cubicBezTo>
                    <a:pt x="6352" y="441"/>
                    <a:pt x="5299" y="0"/>
                    <a:pt x="4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3"/>
            <p:cNvSpPr/>
            <p:nvPr/>
          </p:nvSpPr>
          <p:spPr>
            <a:xfrm>
              <a:off x="4849452" y="2831181"/>
              <a:ext cx="20093" cy="20150"/>
            </a:xfrm>
            <a:custGeom>
              <a:rect b="b" l="l" r="r" t="t"/>
              <a:pathLst>
                <a:path extrusionOk="0" h="356" w="355">
                  <a:moveTo>
                    <a:pt x="183" y="1"/>
                  </a:moveTo>
                  <a:lnTo>
                    <a:pt x="0" y="172"/>
                  </a:lnTo>
                  <a:lnTo>
                    <a:pt x="183" y="355"/>
                  </a:lnTo>
                  <a:lnTo>
                    <a:pt x="354" y="172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3"/>
            <p:cNvSpPr/>
            <p:nvPr/>
          </p:nvSpPr>
          <p:spPr>
            <a:xfrm>
              <a:off x="4805757" y="2947608"/>
              <a:ext cx="13924" cy="13867"/>
            </a:xfrm>
            <a:custGeom>
              <a:rect b="b" l="l" r="r" t="t"/>
              <a:pathLst>
                <a:path extrusionOk="0" h="245" w="246">
                  <a:moveTo>
                    <a:pt x="0" y="0"/>
                  </a:moveTo>
                  <a:lnTo>
                    <a:pt x="0" y="245"/>
                  </a:lnTo>
                  <a:lnTo>
                    <a:pt x="245" y="24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3"/>
            <p:cNvSpPr/>
            <p:nvPr/>
          </p:nvSpPr>
          <p:spPr>
            <a:xfrm>
              <a:off x="4849452" y="3058431"/>
              <a:ext cx="20093" cy="20093"/>
            </a:xfrm>
            <a:custGeom>
              <a:rect b="b" l="l" r="r" t="t"/>
              <a:pathLst>
                <a:path extrusionOk="0" h="355" w="355">
                  <a:moveTo>
                    <a:pt x="183" y="0"/>
                  </a:moveTo>
                  <a:lnTo>
                    <a:pt x="0" y="172"/>
                  </a:lnTo>
                  <a:lnTo>
                    <a:pt x="183" y="355"/>
                  </a:lnTo>
                  <a:lnTo>
                    <a:pt x="354" y="172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3"/>
            <p:cNvSpPr/>
            <p:nvPr/>
          </p:nvSpPr>
          <p:spPr>
            <a:xfrm>
              <a:off x="4965821" y="3108295"/>
              <a:ext cx="14546" cy="13924"/>
            </a:xfrm>
            <a:custGeom>
              <a:rect b="b" l="l" r="r" t="t"/>
              <a:pathLst>
                <a:path extrusionOk="0" h="246" w="257">
                  <a:moveTo>
                    <a:pt x="0" y="1"/>
                  </a:moveTo>
                  <a:lnTo>
                    <a:pt x="0" y="245"/>
                  </a:lnTo>
                  <a:lnTo>
                    <a:pt x="257" y="245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3"/>
            <p:cNvSpPr/>
            <p:nvPr/>
          </p:nvSpPr>
          <p:spPr>
            <a:xfrm>
              <a:off x="5076643" y="3058431"/>
              <a:ext cx="20093" cy="20093"/>
            </a:xfrm>
            <a:custGeom>
              <a:rect b="b" l="l" r="r" t="t"/>
              <a:pathLst>
                <a:path extrusionOk="0" h="355" w="355">
                  <a:moveTo>
                    <a:pt x="172" y="0"/>
                  </a:moveTo>
                  <a:lnTo>
                    <a:pt x="1" y="172"/>
                  </a:lnTo>
                  <a:lnTo>
                    <a:pt x="172" y="355"/>
                  </a:lnTo>
                  <a:lnTo>
                    <a:pt x="355" y="172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3"/>
            <p:cNvSpPr/>
            <p:nvPr/>
          </p:nvSpPr>
          <p:spPr>
            <a:xfrm>
              <a:off x="4881940" y="2975964"/>
              <a:ext cx="181573" cy="83881"/>
            </a:xfrm>
            <a:custGeom>
              <a:rect b="b" l="l" r="r" t="t"/>
              <a:pathLst>
                <a:path extrusionOk="0" h="1482" w="3208">
                  <a:moveTo>
                    <a:pt x="2963" y="245"/>
                  </a:moveTo>
                  <a:lnTo>
                    <a:pt x="2963" y="1224"/>
                  </a:lnTo>
                  <a:lnTo>
                    <a:pt x="258" y="1224"/>
                  </a:lnTo>
                  <a:lnTo>
                    <a:pt x="258" y="245"/>
                  </a:lnTo>
                  <a:close/>
                  <a:moveTo>
                    <a:pt x="1" y="0"/>
                  </a:moveTo>
                  <a:lnTo>
                    <a:pt x="1" y="1482"/>
                  </a:lnTo>
                  <a:lnTo>
                    <a:pt x="3207" y="1482"/>
                  </a:lnTo>
                  <a:lnTo>
                    <a:pt x="32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3"/>
            <p:cNvSpPr/>
            <p:nvPr/>
          </p:nvSpPr>
          <p:spPr>
            <a:xfrm>
              <a:off x="4910410" y="3010603"/>
              <a:ext cx="13867" cy="13924"/>
            </a:xfrm>
            <a:custGeom>
              <a:rect b="b" l="l" r="r" t="t"/>
              <a:pathLst>
                <a:path extrusionOk="0" h="246" w="245">
                  <a:moveTo>
                    <a:pt x="0" y="0"/>
                  </a:moveTo>
                  <a:lnTo>
                    <a:pt x="0" y="245"/>
                  </a:lnTo>
                  <a:lnTo>
                    <a:pt x="245" y="24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3"/>
            <p:cNvSpPr/>
            <p:nvPr/>
          </p:nvSpPr>
          <p:spPr>
            <a:xfrm>
              <a:off x="4938087" y="3010603"/>
              <a:ext cx="13924" cy="13924"/>
            </a:xfrm>
            <a:custGeom>
              <a:rect b="b" l="l" r="r" t="t"/>
              <a:pathLst>
                <a:path extrusionOk="0" h="246" w="246">
                  <a:moveTo>
                    <a:pt x="1" y="0"/>
                  </a:moveTo>
                  <a:lnTo>
                    <a:pt x="1" y="245"/>
                  </a:lnTo>
                  <a:lnTo>
                    <a:pt x="245" y="24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3"/>
            <p:cNvSpPr/>
            <p:nvPr/>
          </p:nvSpPr>
          <p:spPr>
            <a:xfrm>
              <a:off x="4965821" y="3010603"/>
              <a:ext cx="14546" cy="13924"/>
            </a:xfrm>
            <a:custGeom>
              <a:rect b="b" l="l" r="r" t="t"/>
              <a:pathLst>
                <a:path extrusionOk="0" h="246" w="257">
                  <a:moveTo>
                    <a:pt x="0" y="0"/>
                  </a:moveTo>
                  <a:lnTo>
                    <a:pt x="0" y="245"/>
                  </a:lnTo>
                  <a:lnTo>
                    <a:pt x="257" y="245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3"/>
            <p:cNvSpPr/>
            <p:nvPr/>
          </p:nvSpPr>
          <p:spPr>
            <a:xfrm>
              <a:off x="4994177" y="3010603"/>
              <a:ext cx="13924" cy="13924"/>
            </a:xfrm>
            <a:custGeom>
              <a:rect b="b" l="l" r="r" t="t"/>
              <a:pathLst>
                <a:path extrusionOk="0" h="246" w="246">
                  <a:moveTo>
                    <a:pt x="1" y="0"/>
                  </a:moveTo>
                  <a:lnTo>
                    <a:pt x="1" y="245"/>
                  </a:lnTo>
                  <a:lnTo>
                    <a:pt x="245" y="24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3"/>
            <p:cNvSpPr/>
            <p:nvPr/>
          </p:nvSpPr>
          <p:spPr>
            <a:xfrm>
              <a:off x="5021911" y="3010603"/>
              <a:ext cx="13867" cy="13924"/>
            </a:xfrm>
            <a:custGeom>
              <a:rect b="b" l="l" r="r" t="t"/>
              <a:pathLst>
                <a:path extrusionOk="0" h="246" w="245">
                  <a:moveTo>
                    <a:pt x="0" y="0"/>
                  </a:moveTo>
                  <a:lnTo>
                    <a:pt x="0" y="245"/>
                  </a:lnTo>
                  <a:lnTo>
                    <a:pt x="245" y="24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3"/>
            <p:cNvSpPr/>
            <p:nvPr/>
          </p:nvSpPr>
          <p:spPr>
            <a:xfrm>
              <a:off x="4965821" y="2947608"/>
              <a:ext cx="14546" cy="13867"/>
            </a:xfrm>
            <a:custGeom>
              <a:rect b="b" l="l" r="r" t="t"/>
              <a:pathLst>
                <a:path extrusionOk="0" h="245" w="257">
                  <a:moveTo>
                    <a:pt x="0" y="0"/>
                  </a:moveTo>
                  <a:lnTo>
                    <a:pt x="0" y="245"/>
                  </a:lnTo>
                  <a:lnTo>
                    <a:pt x="257" y="245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3"/>
            <p:cNvSpPr/>
            <p:nvPr/>
          </p:nvSpPr>
          <p:spPr>
            <a:xfrm>
              <a:off x="4965821" y="2786863"/>
              <a:ext cx="174611" cy="174611"/>
            </a:xfrm>
            <a:custGeom>
              <a:rect b="b" l="l" r="r" t="t"/>
              <a:pathLst>
                <a:path extrusionOk="0" h="3085" w="3085">
                  <a:moveTo>
                    <a:pt x="0" y="1"/>
                  </a:moveTo>
                  <a:lnTo>
                    <a:pt x="0" y="257"/>
                  </a:lnTo>
                  <a:lnTo>
                    <a:pt x="123" y="257"/>
                  </a:lnTo>
                  <a:cubicBezTo>
                    <a:pt x="1579" y="257"/>
                    <a:pt x="2778" y="1408"/>
                    <a:pt x="2840" y="2840"/>
                  </a:cubicBezTo>
                  <a:lnTo>
                    <a:pt x="502" y="2840"/>
                  </a:lnTo>
                  <a:lnTo>
                    <a:pt x="502" y="3085"/>
                  </a:lnTo>
                  <a:lnTo>
                    <a:pt x="3085" y="3085"/>
                  </a:lnTo>
                  <a:lnTo>
                    <a:pt x="3085" y="2962"/>
                  </a:lnTo>
                  <a:cubicBezTo>
                    <a:pt x="3085" y="1334"/>
                    <a:pt x="1763" y="1"/>
                    <a:pt x="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2" name="Google Shape;1902;p33"/>
          <p:cNvGrpSpPr/>
          <p:nvPr/>
        </p:nvGrpSpPr>
        <p:grpSpPr>
          <a:xfrm>
            <a:off x="6972624" y="1770698"/>
            <a:ext cx="393539" cy="472554"/>
            <a:chOff x="3973799" y="4130948"/>
            <a:chExt cx="393539" cy="472554"/>
          </a:xfrm>
        </p:grpSpPr>
        <p:sp>
          <p:nvSpPr>
            <p:cNvPr id="1903" name="Google Shape;1903;p33"/>
            <p:cNvSpPr/>
            <p:nvPr/>
          </p:nvSpPr>
          <p:spPr>
            <a:xfrm>
              <a:off x="3973799" y="4272278"/>
              <a:ext cx="214061" cy="331223"/>
            </a:xfrm>
            <a:custGeom>
              <a:rect b="b" l="l" r="r" t="t"/>
              <a:pathLst>
                <a:path extrusionOk="0" h="5852" w="3782">
                  <a:moveTo>
                    <a:pt x="3537" y="246"/>
                  </a:moveTo>
                  <a:lnTo>
                    <a:pt x="3537" y="5606"/>
                  </a:lnTo>
                  <a:lnTo>
                    <a:pt x="245" y="5606"/>
                  </a:lnTo>
                  <a:lnTo>
                    <a:pt x="245" y="246"/>
                  </a:lnTo>
                  <a:close/>
                  <a:moveTo>
                    <a:pt x="1" y="1"/>
                  </a:moveTo>
                  <a:lnTo>
                    <a:pt x="1" y="5851"/>
                  </a:lnTo>
                  <a:lnTo>
                    <a:pt x="3782" y="5851"/>
                  </a:lnTo>
                  <a:lnTo>
                    <a:pt x="37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3"/>
            <p:cNvSpPr/>
            <p:nvPr/>
          </p:nvSpPr>
          <p:spPr>
            <a:xfrm>
              <a:off x="4001533" y="4300012"/>
              <a:ext cx="158650" cy="96333"/>
            </a:xfrm>
            <a:custGeom>
              <a:rect b="b" l="l" r="r" t="t"/>
              <a:pathLst>
                <a:path extrusionOk="0" h="1702" w="2803">
                  <a:moveTo>
                    <a:pt x="2558" y="245"/>
                  </a:moveTo>
                  <a:lnTo>
                    <a:pt x="2558" y="1469"/>
                  </a:lnTo>
                  <a:lnTo>
                    <a:pt x="245" y="1469"/>
                  </a:lnTo>
                  <a:lnTo>
                    <a:pt x="245" y="245"/>
                  </a:lnTo>
                  <a:close/>
                  <a:moveTo>
                    <a:pt x="0" y="0"/>
                  </a:moveTo>
                  <a:lnTo>
                    <a:pt x="0" y="1701"/>
                  </a:lnTo>
                  <a:lnTo>
                    <a:pt x="2802" y="1701"/>
                  </a:lnTo>
                  <a:lnTo>
                    <a:pt x="28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3"/>
            <p:cNvSpPr/>
            <p:nvPr/>
          </p:nvSpPr>
          <p:spPr>
            <a:xfrm>
              <a:off x="4018796" y="4417061"/>
              <a:ext cx="13924" cy="13924"/>
            </a:xfrm>
            <a:custGeom>
              <a:rect b="b" l="l" r="r" t="t"/>
              <a:pathLst>
                <a:path extrusionOk="0" h="246" w="246">
                  <a:moveTo>
                    <a:pt x="1" y="0"/>
                  </a:moveTo>
                  <a:lnTo>
                    <a:pt x="1" y="245"/>
                  </a:lnTo>
                  <a:lnTo>
                    <a:pt x="245" y="24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3"/>
            <p:cNvSpPr/>
            <p:nvPr/>
          </p:nvSpPr>
          <p:spPr>
            <a:xfrm>
              <a:off x="4046530" y="4417061"/>
              <a:ext cx="13244" cy="13924"/>
            </a:xfrm>
            <a:custGeom>
              <a:rect b="b" l="l" r="r" t="t"/>
              <a:pathLst>
                <a:path extrusionOk="0" h="246" w="234">
                  <a:moveTo>
                    <a:pt x="0" y="0"/>
                  </a:moveTo>
                  <a:lnTo>
                    <a:pt x="0" y="245"/>
                  </a:lnTo>
                  <a:lnTo>
                    <a:pt x="233" y="245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3"/>
            <p:cNvSpPr/>
            <p:nvPr/>
          </p:nvSpPr>
          <p:spPr>
            <a:xfrm>
              <a:off x="4046530" y="4444739"/>
              <a:ext cx="13244" cy="13924"/>
            </a:xfrm>
            <a:custGeom>
              <a:rect b="b" l="l" r="r" t="t"/>
              <a:pathLst>
                <a:path extrusionOk="0" h="246" w="234">
                  <a:moveTo>
                    <a:pt x="0" y="1"/>
                  </a:moveTo>
                  <a:lnTo>
                    <a:pt x="0" y="246"/>
                  </a:lnTo>
                  <a:lnTo>
                    <a:pt x="233" y="246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3"/>
            <p:cNvSpPr/>
            <p:nvPr/>
          </p:nvSpPr>
          <p:spPr>
            <a:xfrm>
              <a:off x="4073528" y="4444739"/>
              <a:ext cx="13924" cy="13924"/>
            </a:xfrm>
            <a:custGeom>
              <a:rect b="b" l="l" r="r" t="t"/>
              <a:pathLst>
                <a:path extrusionOk="0" h="246" w="246">
                  <a:moveTo>
                    <a:pt x="1" y="1"/>
                  </a:moveTo>
                  <a:lnTo>
                    <a:pt x="1" y="246"/>
                  </a:lnTo>
                  <a:lnTo>
                    <a:pt x="246" y="246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3"/>
            <p:cNvSpPr/>
            <p:nvPr/>
          </p:nvSpPr>
          <p:spPr>
            <a:xfrm>
              <a:off x="4018796" y="4444739"/>
              <a:ext cx="13924" cy="13924"/>
            </a:xfrm>
            <a:custGeom>
              <a:rect b="b" l="l" r="r" t="t"/>
              <a:pathLst>
                <a:path extrusionOk="0" h="246" w="246">
                  <a:moveTo>
                    <a:pt x="1" y="1"/>
                  </a:moveTo>
                  <a:lnTo>
                    <a:pt x="1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3"/>
            <p:cNvSpPr/>
            <p:nvPr/>
          </p:nvSpPr>
          <p:spPr>
            <a:xfrm>
              <a:off x="4073528" y="4417061"/>
              <a:ext cx="13924" cy="13924"/>
            </a:xfrm>
            <a:custGeom>
              <a:rect b="b" l="l" r="r" t="t"/>
              <a:pathLst>
                <a:path extrusionOk="0" h="246" w="246">
                  <a:moveTo>
                    <a:pt x="1" y="0"/>
                  </a:moveTo>
                  <a:lnTo>
                    <a:pt x="1" y="245"/>
                  </a:lnTo>
                  <a:lnTo>
                    <a:pt x="246" y="245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3"/>
            <p:cNvSpPr/>
            <p:nvPr/>
          </p:nvSpPr>
          <p:spPr>
            <a:xfrm>
              <a:off x="4101261" y="4417061"/>
              <a:ext cx="13924" cy="13924"/>
            </a:xfrm>
            <a:custGeom>
              <a:rect b="b" l="l" r="r" t="t"/>
              <a:pathLst>
                <a:path extrusionOk="0" h="246" w="246">
                  <a:moveTo>
                    <a:pt x="1" y="0"/>
                  </a:moveTo>
                  <a:lnTo>
                    <a:pt x="1" y="245"/>
                  </a:lnTo>
                  <a:lnTo>
                    <a:pt x="245" y="24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3"/>
            <p:cNvSpPr/>
            <p:nvPr/>
          </p:nvSpPr>
          <p:spPr>
            <a:xfrm>
              <a:off x="4101261" y="4444739"/>
              <a:ext cx="13924" cy="13924"/>
            </a:xfrm>
            <a:custGeom>
              <a:rect b="b" l="l" r="r" t="t"/>
              <a:pathLst>
                <a:path extrusionOk="0" h="246" w="246">
                  <a:moveTo>
                    <a:pt x="1" y="1"/>
                  </a:moveTo>
                  <a:lnTo>
                    <a:pt x="1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3"/>
            <p:cNvSpPr/>
            <p:nvPr/>
          </p:nvSpPr>
          <p:spPr>
            <a:xfrm>
              <a:off x="4128995" y="4444739"/>
              <a:ext cx="13867" cy="13924"/>
            </a:xfrm>
            <a:custGeom>
              <a:rect b="b" l="l" r="r" t="t"/>
              <a:pathLst>
                <a:path extrusionOk="0" h="246" w="245">
                  <a:moveTo>
                    <a:pt x="0" y="1"/>
                  </a:moveTo>
                  <a:lnTo>
                    <a:pt x="0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3"/>
            <p:cNvSpPr/>
            <p:nvPr/>
          </p:nvSpPr>
          <p:spPr>
            <a:xfrm>
              <a:off x="4128995" y="4417061"/>
              <a:ext cx="13867" cy="13924"/>
            </a:xfrm>
            <a:custGeom>
              <a:rect b="b" l="l" r="r" t="t"/>
              <a:pathLst>
                <a:path extrusionOk="0" h="246" w="245">
                  <a:moveTo>
                    <a:pt x="0" y="0"/>
                  </a:moveTo>
                  <a:lnTo>
                    <a:pt x="0" y="245"/>
                  </a:lnTo>
                  <a:lnTo>
                    <a:pt x="245" y="24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3"/>
            <p:cNvSpPr/>
            <p:nvPr/>
          </p:nvSpPr>
          <p:spPr>
            <a:xfrm>
              <a:off x="4001533" y="4479378"/>
              <a:ext cx="13867" cy="13924"/>
            </a:xfrm>
            <a:custGeom>
              <a:rect b="b" l="l" r="r" t="t"/>
              <a:pathLst>
                <a:path extrusionOk="0" h="246" w="245">
                  <a:moveTo>
                    <a:pt x="0" y="1"/>
                  </a:moveTo>
                  <a:lnTo>
                    <a:pt x="0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3"/>
            <p:cNvSpPr/>
            <p:nvPr/>
          </p:nvSpPr>
          <p:spPr>
            <a:xfrm>
              <a:off x="4029210" y="4479378"/>
              <a:ext cx="13924" cy="13924"/>
            </a:xfrm>
            <a:custGeom>
              <a:rect b="b" l="l" r="r" t="t"/>
              <a:pathLst>
                <a:path extrusionOk="0" h="246" w="246">
                  <a:moveTo>
                    <a:pt x="1" y="1"/>
                  </a:moveTo>
                  <a:lnTo>
                    <a:pt x="1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3"/>
            <p:cNvSpPr/>
            <p:nvPr/>
          </p:nvSpPr>
          <p:spPr>
            <a:xfrm>
              <a:off x="4056944" y="4479378"/>
              <a:ext cx="13188" cy="13924"/>
            </a:xfrm>
            <a:custGeom>
              <a:rect b="b" l="l" r="r" t="t"/>
              <a:pathLst>
                <a:path extrusionOk="0" h="246" w="233">
                  <a:moveTo>
                    <a:pt x="0" y="1"/>
                  </a:moveTo>
                  <a:lnTo>
                    <a:pt x="0" y="246"/>
                  </a:lnTo>
                  <a:lnTo>
                    <a:pt x="232" y="246"/>
                  </a:lnTo>
                  <a:lnTo>
                    <a:pt x="2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3"/>
            <p:cNvSpPr/>
            <p:nvPr/>
          </p:nvSpPr>
          <p:spPr>
            <a:xfrm>
              <a:off x="4001533" y="4507112"/>
              <a:ext cx="13867" cy="13924"/>
            </a:xfrm>
            <a:custGeom>
              <a:rect b="b" l="l" r="r" t="t"/>
              <a:pathLst>
                <a:path extrusionOk="0" h="246" w="245">
                  <a:moveTo>
                    <a:pt x="0" y="0"/>
                  </a:moveTo>
                  <a:lnTo>
                    <a:pt x="0" y="245"/>
                  </a:lnTo>
                  <a:lnTo>
                    <a:pt x="245" y="24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3"/>
            <p:cNvSpPr/>
            <p:nvPr/>
          </p:nvSpPr>
          <p:spPr>
            <a:xfrm>
              <a:off x="4029210" y="4507112"/>
              <a:ext cx="13924" cy="13924"/>
            </a:xfrm>
            <a:custGeom>
              <a:rect b="b" l="l" r="r" t="t"/>
              <a:pathLst>
                <a:path extrusionOk="0" h="246" w="246">
                  <a:moveTo>
                    <a:pt x="1" y="0"/>
                  </a:moveTo>
                  <a:lnTo>
                    <a:pt x="1" y="245"/>
                  </a:lnTo>
                  <a:lnTo>
                    <a:pt x="245" y="24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3"/>
            <p:cNvSpPr/>
            <p:nvPr/>
          </p:nvSpPr>
          <p:spPr>
            <a:xfrm>
              <a:off x="4056944" y="4507112"/>
              <a:ext cx="13188" cy="13924"/>
            </a:xfrm>
            <a:custGeom>
              <a:rect b="b" l="l" r="r" t="t"/>
              <a:pathLst>
                <a:path extrusionOk="0" h="246" w="233">
                  <a:moveTo>
                    <a:pt x="0" y="0"/>
                  </a:moveTo>
                  <a:lnTo>
                    <a:pt x="0" y="245"/>
                  </a:lnTo>
                  <a:lnTo>
                    <a:pt x="232" y="245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3"/>
            <p:cNvSpPr/>
            <p:nvPr/>
          </p:nvSpPr>
          <p:spPr>
            <a:xfrm>
              <a:off x="4001533" y="4534790"/>
              <a:ext cx="13867" cy="13924"/>
            </a:xfrm>
            <a:custGeom>
              <a:rect b="b" l="l" r="r" t="t"/>
              <a:pathLst>
                <a:path extrusionOk="0" h="246" w="245">
                  <a:moveTo>
                    <a:pt x="0" y="1"/>
                  </a:moveTo>
                  <a:lnTo>
                    <a:pt x="0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3"/>
            <p:cNvSpPr/>
            <p:nvPr/>
          </p:nvSpPr>
          <p:spPr>
            <a:xfrm>
              <a:off x="4029210" y="4534790"/>
              <a:ext cx="13924" cy="13924"/>
            </a:xfrm>
            <a:custGeom>
              <a:rect b="b" l="l" r="r" t="t"/>
              <a:pathLst>
                <a:path extrusionOk="0" h="246" w="246">
                  <a:moveTo>
                    <a:pt x="1" y="1"/>
                  </a:moveTo>
                  <a:lnTo>
                    <a:pt x="1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3"/>
            <p:cNvSpPr/>
            <p:nvPr/>
          </p:nvSpPr>
          <p:spPr>
            <a:xfrm>
              <a:off x="4056944" y="4534790"/>
              <a:ext cx="13188" cy="13924"/>
            </a:xfrm>
            <a:custGeom>
              <a:rect b="b" l="l" r="r" t="t"/>
              <a:pathLst>
                <a:path extrusionOk="0" h="246" w="233">
                  <a:moveTo>
                    <a:pt x="0" y="1"/>
                  </a:moveTo>
                  <a:lnTo>
                    <a:pt x="0" y="246"/>
                  </a:lnTo>
                  <a:lnTo>
                    <a:pt x="232" y="246"/>
                  </a:lnTo>
                  <a:lnTo>
                    <a:pt x="2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3"/>
            <p:cNvSpPr/>
            <p:nvPr/>
          </p:nvSpPr>
          <p:spPr>
            <a:xfrm>
              <a:off x="4001533" y="4562524"/>
              <a:ext cx="13867" cy="13924"/>
            </a:xfrm>
            <a:custGeom>
              <a:rect b="b" l="l" r="r" t="t"/>
              <a:pathLst>
                <a:path extrusionOk="0" h="246" w="245">
                  <a:moveTo>
                    <a:pt x="0" y="1"/>
                  </a:moveTo>
                  <a:lnTo>
                    <a:pt x="0" y="245"/>
                  </a:lnTo>
                  <a:lnTo>
                    <a:pt x="245" y="245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3"/>
            <p:cNvSpPr/>
            <p:nvPr/>
          </p:nvSpPr>
          <p:spPr>
            <a:xfrm>
              <a:off x="4029210" y="4562524"/>
              <a:ext cx="13924" cy="13924"/>
            </a:xfrm>
            <a:custGeom>
              <a:rect b="b" l="l" r="r" t="t"/>
              <a:pathLst>
                <a:path extrusionOk="0" h="246" w="246">
                  <a:moveTo>
                    <a:pt x="1" y="1"/>
                  </a:moveTo>
                  <a:lnTo>
                    <a:pt x="1" y="245"/>
                  </a:lnTo>
                  <a:lnTo>
                    <a:pt x="245" y="245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3"/>
            <p:cNvSpPr/>
            <p:nvPr/>
          </p:nvSpPr>
          <p:spPr>
            <a:xfrm>
              <a:off x="4056944" y="4562524"/>
              <a:ext cx="13188" cy="13924"/>
            </a:xfrm>
            <a:custGeom>
              <a:rect b="b" l="l" r="r" t="t"/>
              <a:pathLst>
                <a:path extrusionOk="0" h="246" w="233">
                  <a:moveTo>
                    <a:pt x="0" y="1"/>
                  </a:moveTo>
                  <a:lnTo>
                    <a:pt x="0" y="245"/>
                  </a:lnTo>
                  <a:lnTo>
                    <a:pt x="232" y="245"/>
                  </a:lnTo>
                  <a:lnTo>
                    <a:pt x="2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3"/>
            <p:cNvSpPr/>
            <p:nvPr/>
          </p:nvSpPr>
          <p:spPr>
            <a:xfrm>
              <a:off x="4083942" y="4534790"/>
              <a:ext cx="76240" cy="41658"/>
            </a:xfrm>
            <a:custGeom>
              <a:rect b="b" l="l" r="r" t="t"/>
              <a:pathLst>
                <a:path extrusionOk="0" h="736" w="1347">
                  <a:moveTo>
                    <a:pt x="1102" y="246"/>
                  </a:moveTo>
                  <a:lnTo>
                    <a:pt x="1102" y="491"/>
                  </a:lnTo>
                  <a:lnTo>
                    <a:pt x="245" y="491"/>
                  </a:lnTo>
                  <a:lnTo>
                    <a:pt x="245" y="246"/>
                  </a:lnTo>
                  <a:close/>
                  <a:moveTo>
                    <a:pt x="0" y="1"/>
                  </a:moveTo>
                  <a:lnTo>
                    <a:pt x="0" y="735"/>
                  </a:lnTo>
                  <a:lnTo>
                    <a:pt x="1346" y="735"/>
                  </a:lnTo>
                  <a:lnTo>
                    <a:pt x="13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3"/>
            <p:cNvSpPr/>
            <p:nvPr/>
          </p:nvSpPr>
          <p:spPr>
            <a:xfrm>
              <a:off x="4128995" y="4479378"/>
              <a:ext cx="31187" cy="13924"/>
            </a:xfrm>
            <a:custGeom>
              <a:rect b="b" l="l" r="r" t="t"/>
              <a:pathLst>
                <a:path extrusionOk="0" h="246" w="551">
                  <a:moveTo>
                    <a:pt x="0" y="1"/>
                  </a:moveTo>
                  <a:lnTo>
                    <a:pt x="0" y="246"/>
                  </a:lnTo>
                  <a:lnTo>
                    <a:pt x="550" y="246"/>
                  </a:lnTo>
                  <a:lnTo>
                    <a:pt x="5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3"/>
            <p:cNvSpPr/>
            <p:nvPr/>
          </p:nvSpPr>
          <p:spPr>
            <a:xfrm>
              <a:off x="4083942" y="4479378"/>
              <a:ext cx="31243" cy="13924"/>
            </a:xfrm>
            <a:custGeom>
              <a:rect b="b" l="l" r="r" t="t"/>
              <a:pathLst>
                <a:path extrusionOk="0" h="246" w="552">
                  <a:moveTo>
                    <a:pt x="0" y="1"/>
                  </a:moveTo>
                  <a:lnTo>
                    <a:pt x="0" y="246"/>
                  </a:lnTo>
                  <a:lnTo>
                    <a:pt x="551" y="246"/>
                  </a:lnTo>
                  <a:lnTo>
                    <a:pt x="5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3"/>
            <p:cNvSpPr/>
            <p:nvPr/>
          </p:nvSpPr>
          <p:spPr>
            <a:xfrm>
              <a:off x="4128995" y="4507112"/>
              <a:ext cx="31187" cy="13924"/>
            </a:xfrm>
            <a:custGeom>
              <a:rect b="b" l="l" r="r" t="t"/>
              <a:pathLst>
                <a:path extrusionOk="0" h="246" w="551">
                  <a:moveTo>
                    <a:pt x="0" y="0"/>
                  </a:moveTo>
                  <a:lnTo>
                    <a:pt x="0" y="245"/>
                  </a:lnTo>
                  <a:lnTo>
                    <a:pt x="550" y="245"/>
                  </a:lnTo>
                  <a:lnTo>
                    <a:pt x="5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3"/>
            <p:cNvSpPr/>
            <p:nvPr/>
          </p:nvSpPr>
          <p:spPr>
            <a:xfrm>
              <a:off x="4083942" y="4507112"/>
              <a:ext cx="31243" cy="13924"/>
            </a:xfrm>
            <a:custGeom>
              <a:rect b="b" l="l" r="r" t="t"/>
              <a:pathLst>
                <a:path extrusionOk="0" h="246" w="552">
                  <a:moveTo>
                    <a:pt x="0" y="0"/>
                  </a:moveTo>
                  <a:lnTo>
                    <a:pt x="0" y="245"/>
                  </a:lnTo>
                  <a:lnTo>
                    <a:pt x="551" y="245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3"/>
            <p:cNvSpPr/>
            <p:nvPr/>
          </p:nvSpPr>
          <p:spPr>
            <a:xfrm>
              <a:off x="4029210" y="4355424"/>
              <a:ext cx="103238" cy="13924"/>
            </a:xfrm>
            <a:custGeom>
              <a:rect b="b" l="l" r="r" t="t"/>
              <a:pathLst>
                <a:path extrusionOk="0" h="246" w="1824">
                  <a:moveTo>
                    <a:pt x="1" y="0"/>
                  </a:moveTo>
                  <a:lnTo>
                    <a:pt x="1" y="245"/>
                  </a:lnTo>
                  <a:lnTo>
                    <a:pt x="1824" y="245"/>
                  </a:lnTo>
                  <a:lnTo>
                    <a:pt x="18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3"/>
            <p:cNvSpPr/>
            <p:nvPr/>
          </p:nvSpPr>
          <p:spPr>
            <a:xfrm>
              <a:off x="4118581" y="4327690"/>
              <a:ext cx="13867" cy="13924"/>
            </a:xfrm>
            <a:custGeom>
              <a:rect b="b" l="l" r="r" t="t"/>
              <a:pathLst>
                <a:path extrusionOk="0" h="246" w="245">
                  <a:moveTo>
                    <a:pt x="0" y="1"/>
                  </a:moveTo>
                  <a:lnTo>
                    <a:pt x="0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3"/>
            <p:cNvSpPr/>
            <p:nvPr/>
          </p:nvSpPr>
          <p:spPr>
            <a:xfrm>
              <a:off x="4083942" y="4130948"/>
              <a:ext cx="283396" cy="396992"/>
            </a:xfrm>
            <a:custGeom>
              <a:rect b="b" l="l" r="r" t="t"/>
              <a:pathLst>
                <a:path extrusionOk="0" h="7014" w="5007">
                  <a:moveTo>
                    <a:pt x="0" y="1"/>
                  </a:moveTo>
                  <a:lnTo>
                    <a:pt x="0" y="2253"/>
                  </a:lnTo>
                  <a:lnTo>
                    <a:pt x="245" y="2253"/>
                  </a:lnTo>
                  <a:lnTo>
                    <a:pt x="245" y="246"/>
                  </a:lnTo>
                  <a:lnTo>
                    <a:pt x="4762" y="246"/>
                  </a:lnTo>
                  <a:lnTo>
                    <a:pt x="4762" y="6769"/>
                  </a:lnTo>
                  <a:lnTo>
                    <a:pt x="2081" y="6769"/>
                  </a:lnTo>
                  <a:lnTo>
                    <a:pt x="2081" y="7014"/>
                  </a:lnTo>
                  <a:lnTo>
                    <a:pt x="5006" y="7014"/>
                  </a:lnTo>
                  <a:lnTo>
                    <a:pt x="50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3"/>
            <p:cNvSpPr/>
            <p:nvPr/>
          </p:nvSpPr>
          <p:spPr>
            <a:xfrm>
              <a:off x="4125486" y="4172549"/>
              <a:ext cx="55468" cy="13188"/>
            </a:xfrm>
            <a:custGeom>
              <a:rect b="b" l="l" r="r" t="t"/>
              <a:pathLst>
                <a:path extrusionOk="0" h="233" w="980">
                  <a:moveTo>
                    <a:pt x="0" y="0"/>
                  </a:moveTo>
                  <a:lnTo>
                    <a:pt x="0" y="232"/>
                  </a:lnTo>
                  <a:lnTo>
                    <a:pt x="980" y="232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3"/>
            <p:cNvSpPr/>
            <p:nvPr/>
          </p:nvSpPr>
          <p:spPr>
            <a:xfrm>
              <a:off x="4125486" y="4216867"/>
              <a:ext cx="97012" cy="13924"/>
            </a:xfrm>
            <a:custGeom>
              <a:rect b="b" l="l" r="r" t="t"/>
              <a:pathLst>
                <a:path extrusionOk="0" h="246" w="1714">
                  <a:moveTo>
                    <a:pt x="0" y="1"/>
                  </a:moveTo>
                  <a:lnTo>
                    <a:pt x="0" y="245"/>
                  </a:lnTo>
                  <a:lnTo>
                    <a:pt x="1714" y="245"/>
                  </a:lnTo>
                  <a:lnTo>
                    <a:pt x="17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3"/>
            <p:cNvSpPr/>
            <p:nvPr/>
          </p:nvSpPr>
          <p:spPr>
            <a:xfrm>
              <a:off x="4236308" y="4216867"/>
              <a:ext cx="89485" cy="13924"/>
            </a:xfrm>
            <a:custGeom>
              <a:rect b="b" l="l" r="r" t="t"/>
              <a:pathLst>
                <a:path extrusionOk="0" h="246" w="1581">
                  <a:moveTo>
                    <a:pt x="1" y="1"/>
                  </a:moveTo>
                  <a:lnTo>
                    <a:pt x="1" y="245"/>
                  </a:lnTo>
                  <a:lnTo>
                    <a:pt x="1580" y="245"/>
                  </a:lnTo>
                  <a:lnTo>
                    <a:pt x="15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3"/>
            <p:cNvSpPr/>
            <p:nvPr/>
          </p:nvSpPr>
          <p:spPr>
            <a:xfrm>
              <a:off x="4125486" y="4244601"/>
              <a:ext cx="48563" cy="13867"/>
            </a:xfrm>
            <a:custGeom>
              <a:rect b="b" l="l" r="r" t="t"/>
              <a:pathLst>
                <a:path extrusionOk="0" h="245" w="858">
                  <a:moveTo>
                    <a:pt x="0" y="0"/>
                  </a:moveTo>
                  <a:lnTo>
                    <a:pt x="0" y="245"/>
                  </a:lnTo>
                  <a:lnTo>
                    <a:pt x="857" y="245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3"/>
            <p:cNvSpPr/>
            <p:nvPr/>
          </p:nvSpPr>
          <p:spPr>
            <a:xfrm>
              <a:off x="4187802" y="4244601"/>
              <a:ext cx="75618" cy="13867"/>
            </a:xfrm>
            <a:custGeom>
              <a:rect b="b" l="l" r="r" t="t"/>
              <a:pathLst>
                <a:path extrusionOk="0" h="245" w="1336">
                  <a:moveTo>
                    <a:pt x="1" y="0"/>
                  </a:moveTo>
                  <a:lnTo>
                    <a:pt x="1" y="245"/>
                  </a:lnTo>
                  <a:lnTo>
                    <a:pt x="1336" y="245"/>
                  </a:lnTo>
                  <a:lnTo>
                    <a:pt x="13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3"/>
            <p:cNvSpPr/>
            <p:nvPr/>
          </p:nvSpPr>
          <p:spPr>
            <a:xfrm>
              <a:off x="4201669" y="4272278"/>
              <a:ext cx="27791" cy="13924"/>
            </a:xfrm>
            <a:custGeom>
              <a:rect b="b" l="l" r="r" t="t"/>
              <a:pathLst>
                <a:path extrusionOk="0" h="246" w="491">
                  <a:moveTo>
                    <a:pt x="1" y="1"/>
                  </a:moveTo>
                  <a:lnTo>
                    <a:pt x="1" y="246"/>
                  </a:lnTo>
                  <a:lnTo>
                    <a:pt x="490" y="246"/>
                  </a:lnTo>
                  <a:lnTo>
                    <a:pt x="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3"/>
            <p:cNvSpPr/>
            <p:nvPr/>
          </p:nvSpPr>
          <p:spPr>
            <a:xfrm>
              <a:off x="4201669" y="4300012"/>
              <a:ext cx="124124" cy="13924"/>
            </a:xfrm>
            <a:custGeom>
              <a:rect b="b" l="l" r="r" t="t"/>
              <a:pathLst>
                <a:path extrusionOk="0" h="246" w="2193">
                  <a:moveTo>
                    <a:pt x="1" y="0"/>
                  </a:moveTo>
                  <a:lnTo>
                    <a:pt x="1" y="245"/>
                  </a:lnTo>
                  <a:lnTo>
                    <a:pt x="2192" y="245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3"/>
            <p:cNvSpPr/>
            <p:nvPr/>
          </p:nvSpPr>
          <p:spPr>
            <a:xfrm>
              <a:off x="4201669" y="4327690"/>
              <a:ext cx="124124" cy="13924"/>
            </a:xfrm>
            <a:custGeom>
              <a:rect b="b" l="l" r="r" t="t"/>
              <a:pathLst>
                <a:path extrusionOk="0" h="246" w="2193">
                  <a:moveTo>
                    <a:pt x="1" y="1"/>
                  </a:moveTo>
                  <a:lnTo>
                    <a:pt x="1" y="246"/>
                  </a:lnTo>
                  <a:lnTo>
                    <a:pt x="2192" y="246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3"/>
            <p:cNvSpPr/>
            <p:nvPr/>
          </p:nvSpPr>
          <p:spPr>
            <a:xfrm>
              <a:off x="4201669" y="4355424"/>
              <a:ext cx="124124" cy="13924"/>
            </a:xfrm>
            <a:custGeom>
              <a:rect b="b" l="l" r="r" t="t"/>
              <a:pathLst>
                <a:path extrusionOk="0" h="246" w="2193">
                  <a:moveTo>
                    <a:pt x="1" y="0"/>
                  </a:moveTo>
                  <a:lnTo>
                    <a:pt x="1" y="245"/>
                  </a:lnTo>
                  <a:lnTo>
                    <a:pt x="2192" y="245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3"/>
            <p:cNvSpPr/>
            <p:nvPr/>
          </p:nvSpPr>
          <p:spPr>
            <a:xfrm>
              <a:off x="4201669" y="4383158"/>
              <a:ext cx="124124" cy="13188"/>
            </a:xfrm>
            <a:custGeom>
              <a:rect b="b" l="l" r="r" t="t"/>
              <a:pathLst>
                <a:path extrusionOk="0" h="233" w="2193">
                  <a:moveTo>
                    <a:pt x="1" y="0"/>
                  </a:moveTo>
                  <a:lnTo>
                    <a:pt x="1" y="232"/>
                  </a:lnTo>
                  <a:lnTo>
                    <a:pt x="2192" y="232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3"/>
            <p:cNvSpPr/>
            <p:nvPr/>
          </p:nvSpPr>
          <p:spPr>
            <a:xfrm>
              <a:off x="4311869" y="4472473"/>
              <a:ext cx="13924" cy="13924"/>
            </a:xfrm>
            <a:custGeom>
              <a:rect b="b" l="l" r="r" t="t"/>
              <a:pathLst>
                <a:path extrusionOk="0" h="246" w="246">
                  <a:moveTo>
                    <a:pt x="0" y="0"/>
                  </a:moveTo>
                  <a:lnTo>
                    <a:pt x="0" y="245"/>
                  </a:lnTo>
                  <a:lnTo>
                    <a:pt x="245" y="24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3"/>
            <p:cNvSpPr/>
            <p:nvPr/>
          </p:nvSpPr>
          <p:spPr>
            <a:xfrm>
              <a:off x="4284135" y="4472473"/>
              <a:ext cx="13924" cy="13924"/>
            </a:xfrm>
            <a:custGeom>
              <a:rect b="b" l="l" r="r" t="t"/>
              <a:pathLst>
                <a:path extrusionOk="0" h="246" w="246">
                  <a:moveTo>
                    <a:pt x="1" y="0"/>
                  </a:moveTo>
                  <a:lnTo>
                    <a:pt x="1" y="245"/>
                  </a:lnTo>
                  <a:lnTo>
                    <a:pt x="246" y="245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3"/>
            <p:cNvSpPr/>
            <p:nvPr/>
          </p:nvSpPr>
          <p:spPr>
            <a:xfrm>
              <a:off x="4257080" y="4472473"/>
              <a:ext cx="13244" cy="13924"/>
            </a:xfrm>
            <a:custGeom>
              <a:rect b="b" l="l" r="r" t="t"/>
              <a:pathLst>
                <a:path extrusionOk="0" h="246" w="234">
                  <a:moveTo>
                    <a:pt x="1" y="0"/>
                  </a:moveTo>
                  <a:lnTo>
                    <a:pt x="1" y="245"/>
                  </a:lnTo>
                  <a:lnTo>
                    <a:pt x="234" y="245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948" name="Google Shape;1948;p33"/>
          <p:cNvCxnSpPr>
            <a:stCxn id="1849" idx="3"/>
            <a:endCxn id="1840" idx="1"/>
          </p:cNvCxnSpPr>
          <p:nvPr/>
        </p:nvCxnSpPr>
        <p:spPr>
          <a:xfrm>
            <a:off x="2416200" y="1955525"/>
            <a:ext cx="848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9" name="Google Shape;1949;p33"/>
          <p:cNvCxnSpPr>
            <a:stCxn id="1840" idx="3"/>
            <a:endCxn id="1843" idx="1"/>
          </p:cNvCxnSpPr>
          <p:nvPr/>
        </p:nvCxnSpPr>
        <p:spPr>
          <a:xfrm>
            <a:off x="4147800" y="1955525"/>
            <a:ext cx="848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0" name="Google Shape;1950;p33"/>
          <p:cNvCxnSpPr>
            <a:stCxn id="1843" idx="3"/>
            <a:endCxn id="1846" idx="1"/>
          </p:cNvCxnSpPr>
          <p:nvPr/>
        </p:nvCxnSpPr>
        <p:spPr>
          <a:xfrm>
            <a:off x="5879400" y="1955525"/>
            <a:ext cx="848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1" name="Google Shape;1951;p33"/>
          <p:cNvCxnSpPr>
            <a:stCxn id="1849" idx="2"/>
            <a:endCxn id="1833" idx="0"/>
          </p:cNvCxnSpPr>
          <p:nvPr/>
        </p:nvCxnSpPr>
        <p:spPr>
          <a:xfrm>
            <a:off x="1974600" y="2397125"/>
            <a:ext cx="0" cy="266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2" name="Google Shape;1952;p33"/>
          <p:cNvCxnSpPr>
            <a:stCxn id="1840" idx="2"/>
            <a:endCxn id="1834" idx="0"/>
          </p:cNvCxnSpPr>
          <p:nvPr/>
        </p:nvCxnSpPr>
        <p:spPr>
          <a:xfrm>
            <a:off x="3706200" y="2397125"/>
            <a:ext cx="0" cy="1101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3" name="Google Shape;1953;p33"/>
          <p:cNvCxnSpPr>
            <a:stCxn id="1843" idx="2"/>
            <a:endCxn id="1836" idx="0"/>
          </p:cNvCxnSpPr>
          <p:nvPr/>
        </p:nvCxnSpPr>
        <p:spPr>
          <a:xfrm>
            <a:off x="5437800" y="2397125"/>
            <a:ext cx="0" cy="266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4" name="Google Shape;1954;p33"/>
          <p:cNvCxnSpPr>
            <a:stCxn id="1846" idx="2"/>
            <a:endCxn id="1838" idx="0"/>
          </p:cNvCxnSpPr>
          <p:nvPr/>
        </p:nvCxnSpPr>
        <p:spPr>
          <a:xfrm>
            <a:off x="7169400" y="2397125"/>
            <a:ext cx="0" cy="1101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8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9" name="Google Shape;195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025" y="1331963"/>
            <a:ext cx="7895651" cy="312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0" name="Google Shape;1960;p34"/>
          <p:cNvSpPr txBox="1"/>
          <p:nvPr>
            <p:ph type="title"/>
          </p:nvPr>
        </p:nvSpPr>
        <p:spPr>
          <a:xfrm>
            <a:off x="720000" y="49448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目前進度：語音辨識</a:t>
            </a:r>
            <a:endParaRPr/>
          </a:p>
        </p:txBody>
      </p:sp>
      <p:sp>
        <p:nvSpPr>
          <p:cNvPr id="1961" name="Google Shape;1961;p34"/>
          <p:cNvSpPr/>
          <p:nvPr/>
        </p:nvSpPr>
        <p:spPr>
          <a:xfrm>
            <a:off x="3122125" y="2821950"/>
            <a:ext cx="3702600" cy="190200"/>
          </a:xfrm>
          <a:prstGeom prst="rect">
            <a:avLst/>
          </a:prstGeom>
          <a:solidFill>
            <a:srgbClr val="1A23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5" name="Shape 1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" name="Google Shape;1966;p35"/>
          <p:cNvSpPr txBox="1"/>
          <p:nvPr>
            <p:ph type="title"/>
          </p:nvPr>
        </p:nvSpPr>
        <p:spPr>
          <a:xfrm>
            <a:off x="720000" y="49448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目前進度：</a:t>
            </a:r>
            <a:r>
              <a:rPr lang="en"/>
              <a:t>文法正確性</a:t>
            </a:r>
            <a:endParaRPr/>
          </a:p>
        </p:txBody>
      </p:sp>
      <p:sp>
        <p:nvSpPr>
          <p:cNvPr id="1967" name="Google Shape;1967;p35"/>
          <p:cNvSpPr/>
          <p:nvPr/>
        </p:nvSpPr>
        <p:spPr>
          <a:xfrm>
            <a:off x="3122125" y="2821950"/>
            <a:ext cx="3702600" cy="190200"/>
          </a:xfrm>
          <a:prstGeom prst="rect">
            <a:avLst/>
          </a:prstGeom>
          <a:solidFill>
            <a:srgbClr val="1A23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8" name="Google Shape;196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625" y="1744164"/>
            <a:ext cx="8064374" cy="252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2" name="Shape 1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" name="Google Shape;1973;p36"/>
          <p:cNvSpPr txBox="1"/>
          <p:nvPr>
            <p:ph type="title"/>
          </p:nvPr>
        </p:nvSpPr>
        <p:spPr>
          <a:xfrm>
            <a:off x="720000" y="49448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目前進度：</a:t>
            </a:r>
            <a:r>
              <a:rPr lang="en"/>
              <a:t>詞彙複雜度</a:t>
            </a:r>
            <a:endParaRPr/>
          </a:p>
        </p:txBody>
      </p:sp>
      <p:pic>
        <p:nvPicPr>
          <p:cNvPr id="1974" name="Google Shape;197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550" y="1225774"/>
            <a:ext cx="8014351" cy="206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estel Analysis Thesis Defense by Slidesgo">
  <a:themeElements>
    <a:clrScheme name="Simple Light">
      <a:dk1>
        <a:srgbClr val="434343"/>
      </a:dk1>
      <a:lt1>
        <a:srgbClr val="FFFBF9"/>
      </a:lt1>
      <a:dk2>
        <a:srgbClr val="7C3E66"/>
      </a:dk2>
      <a:lt2>
        <a:srgbClr val="AE6193"/>
      </a:lt2>
      <a:accent1>
        <a:srgbClr val="5A999F"/>
      </a:accent1>
      <a:accent2>
        <a:srgbClr val="99C4C8"/>
      </a:accent2>
      <a:accent3>
        <a:srgbClr val="354D8A"/>
      </a:accent3>
      <a:accent4>
        <a:srgbClr val="94B0C0"/>
      </a:accent4>
      <a:accent5>
        <a:srgbClr val="E1EDEE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