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C8CC-E383-492C-A628-DF49DFB19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0519D-7AC0-4A81-9DCA-4CDCD49FA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4430-818F-4879-9FE9-0EBABACD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1CAF-E05E-48EF-A359-F67FB58B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4BF27-E66F-46BF-A192-362B0C0D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581-A22C-44D3-B20E-44EDA218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C2E1-0B27-4AD8-B54E-4FA4D42F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0D49-A0E7-499D-88D8-8024F7F9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B551-BCEB-4165-A37A-B8CF544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6137-0C47-4045-8C30-AB38909B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2B6BF-D279-43A1-AC4E-15D5CC9C6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103E9-5B1C-46B7-93C1-0EA1A43B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FBBE-C10D-4DC7-8729-B42467B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89EE-9225-401C-B3B2-60C4AECB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F3BB-1C60-451A-843C-AEA77AB9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C63B-ABD3-4E50-A8D6-19F91795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3FAC-2AE6-45A7-B8FB-7B6DB5C7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9C27-A7F3-4555-BAA1-6F221898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CE74-BFE9-48CB-AAC6-FDD06B95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8390-1AAE-46E2-8889-9EC5FD2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1911-F464-4A94-A0C7-D74B7293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7F577-75CB-4D58-AB9D-521C5ADC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DB80-2248-44A5-B43C-226CDB62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57858-C54F-4219-82DC-7EA519D7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E4B2-D118-4093-9896-AEEB4E4F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F948-B1C6-4B39-939D-EA42D97D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9D31-27C5-48D1-8900-2E28F5148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2F4A-E97B-4CA5-AEA9-12E67CB3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F903-A2BF-4D9E-938D-9AD129F5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6759A-2665-4BBB-A041-21071214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5876D-2DAA-4189-AD85-774981A7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3850-656C-4126-951B-AA49F1C4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7B2C-6D4B-4479-9219-B667040C6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1DD5-C606-4335-92FA-FAFA68E8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0DC35-716A-4810-8E7E-7D97D98DA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CBDC2-5AC8-4F84-8C42-B7F95DB42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B88B-D061-43BC-BCD7-347B3F67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06EE4-99A7-433F-94B1-B7E1017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9C22-FA26-4C4A-A3E4-FCEA4E9D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4443-0092-43DB-82B9-6C215661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C3B18-3645-4C81-A1E1-98CB9646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9F4B8-046F-42C8-92D6-0254DE85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28C91-C342-48C8-85A1-ADC970E7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195DC-849B-49C8-AB34-4FBF97F2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AFCA2-615F-40B3-BB7F-3FBAD53E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9E99-0D9F-4F1E-84E6-9B20074E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42D2-16B2-4FD7-B351-DB840EB2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DE12-345F-4F12-BA0F-FF422268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3F1DA-C7C6-4128-9A01-8CF7915B3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C3BCA-EB4A-4613-9568-4E2DF2A9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FADBF-0870-4913-B40C-695D7CA2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8766-DF14-49D1-8369-BD13FCB2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C6BF-44EE-4952-AB03-16F4BDBD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633B7-C4A4-4A82-BAE5-91400EBB1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5D32-F685-42BE-A275-4C4ECD01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28828-8660-4E46-8324-F6267CB4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7E5E5-7B2B-44BE-BDAB-C834716B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F32CC-82F0-4953-977B-44BE6C44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D15EB-6A7E-4B2C-B01D-3951A964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9E6F-1754-4740-9A44-0217734F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65D7-D596-4BB7-B639-EA38F0481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36BC-469A-4288-8F73-7103D020F1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E9D3-8141-4363-AF44-0E2D65E8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C0B8-D628-4270-95EA-DEC8C9140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A8CE-41EC-459B-A6F0-56607D33A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2D839-D50B-4742-BB28-6677DB248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440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CE07-7407-42D6-BECB-731F2C3B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7251-E500-4735-9BF6-19E850F1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Juniors have been graded up to DP04</a:t>
            </a:r>
          </a:p>
          <a:p>
            <a:pPr lvl="1"/>
            <a:r>
              <a:rPr lang="en-US" dirty="0"/>
              <a:t>DP05 this week.</a:t>
            </a:r>
          </a:p>
          <a:p>
            <a:r>
              <a:rPr lang="en-US" dirty="0"/>
              <a:t>Seniors will have DP04 and DP05 graded this week</a:t>
            </a:r>
          </a:p>
          <a:p>
            <a:r>
              <a:rPr lang="en-US" dirty="0"/>
              <a:t>I get so invested in helping with your projects that I sometimes forget to finish grading.</a:t>
            </a:r>
          </a:p>
          <a:p>
            <a:r>
              <a:rPr lang="en-US" dirty="0"/>
              <a:t>DP06 is not ready, but we will be busy until it is.</a:t>
            </a:r>
          </a:p>
        </p:txBody>
      </p:sp>
    </p:spTree>
    <p:extLst>
      <p:ext uri="{BB962C8B-B14F-4D97-AF65-F5344CB8AC3E}">
        <p14:creationId xmlns:p14="http://schemas.microsoft.com/office/powerpoint/2010/main" val="30063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5B61-8E90-49F4-B751-8DB1469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891"/>
          </a:xfrm>
        </p:spPr>
        <p:txBody>
          <a:bodyPr>
            <a:noAutofit/>
          </a:bodyPr>
          <a:lstStyle/>
          <a:p>
            <a:r>
              <a:rPr lang="en-US" sz="3600" dirty="0"/>
              <a:t>My Reflection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2EE6-9103-4DB3-83E5-8FD96070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016"/>
            <a:ext cx="10515600" cy="5487859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Most of my time was preoccupied by handling an internal issue at school.</a:t>
            </a:r>
          </a:p>
          <a:p>
            <a:r>
              <a:rPr lang="en-US" i="1" dirty="0"/>
              <a:t>I am supposed to sign a piece of paperwork that says that I am not professional and must adopt new habits to overcome this.</a:t>
            </a:r>
          </a:p>
          <a:p>
            <a:r>
              <a:rPr lang="en-US" i="1" dirty="0"/>
              <a:t>I already have said habits, so I consulted with other teachers, professionals in the field, my professors at college, educational consultants, and my alumni.</a:t>
            </a:r>
          </a:p>
          <a:p>
            <a:r>
              <a:rPr lang="en-US" i="1" dirty="0"/>
              <a:t>I have determined that there is an interpersonal issue at work, rather than a matter of professionalism.</a:t>
            </a:r>
          </a:p>
          <a:p>
            <a:r>
              <a:rPr lang="en-US" i="1" dirty="0"/>
              <a:t>I have worked out a plan to solve these issues with this person professionally.</a:t>
            </a:r>
          </a:p>
          <a:p>
            <a:r>
              <a:rPr lang="en-US" i="1" dirty="0"/>
              <a:t>This person will likely use this reflection as proof of unprofessionalism, however, the people I consulted with disagree.</a:t>
            </a:r>
          </a:p>
          <a:p>
            <a:r>
              <a:rPr lang="en-US" i="1" dirty="0"/>
              <a:t>Many alumni have told me the way I use my own problems at work as lessons have helped them be successful in the workplace themselves.</a:t>
            </a:r>
          </a:p>
          <a:p>
            <a:pPr lvl="1"/>
            <a:r>
              <a:rPr lang="en-US" i="1" dirty="0"/>
              <a:t>Someday, something like this might happen to you, and I want you to know how to handle it professionally.</a:t>
            </a:r>
          </a:p>
        </p:txBody>
      </p:sp>
    </p:spTree>
    <p:extLst>
      <p:ext uri="{BB962C8B-B14F-4D97-AF65-F5344CB8AC3E}">
        <p14:creationId xmlns:p14="http://schemas.microsoft.com/office/powerpoint/2010/main" val="15050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B10F-2FE9-48F2-94C3-FFC4F677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took the door off the phone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6F53-A246-4426-B7DB-E6A855F2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Nobody was closing it behind them.</a:t>
            </a:r>
          </a:p>
          <a:p>
            <a:r>
              <a:rPr lang="en-US" dirty="0"/>
              <a:t>Too many kids were smacking their heads on it.</a:t>
            </a:r>
          </a:p>
          <a:p>
            <a:r>
              <a:rPr lang="en-US" dirty="0"/>
              <a:t>It was in the way.</a:t>
            </a:r>
          </a:p>
          <a:p>
            <a:r>
              <a:rPr lang="en-US" dirty="0"/>
              <a:t>I was never going to LOCK your phones in the box, anyways.</a:t>
            </a:r>
          </a:p>
          <a:p>
            <a:endParaRPr lang="en-US" dirty="0"/>
          </a:p>
          <a:p>
            <a:r>
              <a:rPr lang="en-US" dirty="0"/>
              <a:t>That’s why. Please stop asking. 😤</a:t>
            </a:r>
          </a:p>
        </p:txBody>
      </p:sp>
    </p:spTree>
    <p:extLst>
      <p:ext uri="{BB962C8B-B14F-4D97-AF65-F5344CB8AC3E}">
        <p14:creationId xmlns:p14="http://schemas.microsoft.com/office/powerpoint/2010/main" val="16137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B095-7033-4F5F-BF72-7B3EBD03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Class Structure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746A-BDB2-4E4F-B09C-4C362A77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32"/>
            <a:ext cx="10515600" cy="5173363"/>
          </a:xfrm>
        </p:spPr>
        <p:txBody>
          <a:bodyPr/>
          <a:lstStyle/>
          <a:p>
            <a:r>
              <a:rPr lang="en-US" dirty="0"/>
              <a:t>I have been observing the class this past week.</a:t>
            </a:r>
          </a:p>
          <a:p>
            <a:r>
              <a:rPr lang="en-US" dirty="0"/>
              <a:t>Many of the same questions about hitting goals are coming up.</a:t>
            </a:r>
          </a:p>
          <a:p>
            <a:pPr lvl="1"/>
            <a:r>
              <a:rPr lang="en-US" dirty="0"/>
              <a:t>“How do I make this multiplayer?”</a:t>
            </a:r>
          </a:p>
          <a:p>
            <a:pPr lvl="1"/>
            <a:r>
              <a:rPr lang="en-US" dirty="0"/>
              <a:t>“How do I save data?”</a:t>
            </a:r>
          </a:p>
          <a:p>
            <a:pPr lvl="1"/>
            <a:r>
              <a:rPr lang="en-US" dirty="0"/>
              <a:t>“How do I put this on the internet?”</a:t>
            </a:r>
          </a:p>
          <a:p>
            <a:r>
              <a:rPr lang="en-US" dirty="0"/>
              <a:t>I have many lessons from last year for precisely these things.</a:t>
            </a:r>
          </a:p>
          <a:p>
            <a:r>
              <a:rPr lang="en-US" dirty="0"/>
              <a:t>I will inject a lecture and a small project each week for the next three weeks.</a:t>
            </a:r>
          </a:p>
          <a:p>
            <a:r>
              <a:rPr lang="en-US" dirty="0"/>
              <a:t>The time in-between will be used as self-study and implementing the new lessons.</a:t>
            </a:r>
          </a:p>
        </p:txBody>
      </p:sp>
    </p:spTree>
    <p:extLst>
      <p:ext uri="{BB962C8B-B14F-4D97-AF65-F5344CB8AC3E}">
        <p14:creationId xmlns:p14="http://schemas.microsoft.com/office/powerpoint/2010/main" val="32689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E8BC-2589-43C2-970F-690D4DB1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Pogs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41F2-9996-44BB-AC76-7DD6CE22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my summer reflection, I need to do a better job of giving public recognition for achievements. That being said…</a:t>
            </a:r>
          </a:p>
          <a:p>
            <a:r>
              <a:rPr lang="en-US" dirty="0"/>
              <a:t>Ryan Stevenson</a:t>
            </a:r>
          </a:p>
          <a:p>
            <a:pPr lvl="1"/>
            <a:r>
              <a:rPr lang="en-US" dirty="0"/>
              <a:t>Got accepted to York College.</a:t>
            </a:r>
          </a:p>
          <a:p>
            <a:pPr lvl="1"/>
            <a:r>
              <a:rPr lang="en-US" dirty="0"/>
              <a:t>1 Silver Pog</a:t>
            </a:r>
          </a:p>
        </p:txBody>
      </p:sp>
    </p:spTree>
    <p:extLst>
      <p:ext uri="{BB962C8B-B14F-4D97-AF65-F5344CB8AC3E}">
        <p14:creationId xmlns:p14="http://schemas.microsoft.com/office/powerpoint/2010/main" val="38328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416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Review</vt:lpstr>
      <vt:lpstr>Grades</vt:lpstr>
      <vt:lpstr>My Reflection</vt:lpstr>
      <vt:lpstr>I took the door off the phone box</vt:lpstr>
      <vt:lpstr>Loose Class Structure Experiment</vt:lpstr>
      <vt:lpstr>Silver Pogs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15</cp:revision>
  <dcterms:created xsi:type="dcterms:W3CDTF">2023-09-11T12:02:39Z</dcterms:created>
  <dcterms:modified xsi:type="dcterms:W3CDTF">2023-09-25T16:55:26Z</dcterms:modified>
</cp:coreProperties>
</file>