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2"/>
  </p:notesMasterIdLst>
  <p:sldSz cx="9144000" cy="5143500" type="screen16x9"/>
  <p:notesSz cx="6858000" cy="9144000"/>
  <p:embeddedFontLst>
    <p:embeddedFont>
      <p:font typeface="Raleway" pitchFamily="2" charset="0"/>
      <p:regular r:id="rId3"/>
      <p:bold r:id="rId4"/>
      <p:italic r:id="rId5"/>
      <p:boldItalic r:id="rId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37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font" Target="fonts/font1.fntdata"/><Relationship Id="rId7"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font" Target="fonts/font4.fntdata"/><Relationship Id="rId5" Type="http://schemas.openxmlformats.org/officeDocument/2006/relationships/font" Target="fonts/font3.fntdata"/><Relationship Id="rId10" Type="http://schemas.openxmlformats.org/officeDocument/2006/relationships/tableStyles" Target="tableStyles.xml"/><Relationship Id="rId4" Type="http://schemas.openxmlformats.org/officeDocument/2006/relationships/font" Target="fonts/font2.fntdata"/><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5280664-1531-1BAF-1CF4-8FF33FBA61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07440" y="356420"/>
            <a:ext cx="1608881" cy="4022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A6D23DB-7A02-C7EF-D43E-06F90C6ACDF0}"/>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19749" y="1361440"/>
            <a:ext cx="3128904" cy="304800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9DACEFFE-68D7-25ED-E2D9-ACFFBEA882A5}"/>
              </a:ext>
            </a:extLst>
          </p:cNvPr>
          <p:cNvGrpSpPr/>
          <p:nvPr userDrawn="1"/>
        </p:nvGrpSpPr>
        <p:grpSpPr>
          <a:xfrm>
            <a:off x="4316411" y="3448050"/>
            <a:ext cx="4307840" cy="1076960"/>
            <a:chOff x="4316411" y="3257550"/>
            <a:chExt cx="4307840" cy="1076960"/>
          </a:xfrm>
        </p:grpSpPr>
        <p:pic>
          <p:nvPicPr>
            <p:cNvPr id="1034" name="Picture 10">
              <a:extLst>
                <a:ext uri="{FF2B5EF4-FFF2-40B4-BE49-F238E27FC236}">
                  <a16:creationId xmlns:a16="http://schemas.microsoft.com/office/drawing/2014/main" id="{C01891B9-6933-9CFD-3C9E-B4F5E92BCE7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16411" y="3257550"/>
              <a:ext cx="4307840" cy="10769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DF950D04-F187-4702-0041-638B3941AAE2}"/>
                </a:ext>
              </a:extLst>
            </p:cNvPr>
            <p:cNvSpPr>
              <a:spLocks/>
            </p:cNvSpPr>
            <p:nvPr userDrawn="1"/>
          </p:nvSpPr>
          <p:spPr>
            <a:xfrm>
              <a:off x="4316411" y="3268518"/>
              <a:ext cx="4307840" cy="67898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0" cap="none" spc="0">
                <a:ln w="0"/>
                <a:solidFill>
                  <a:schemeClr val="tx1"/>
                </a:solidFill>
                <a:effectLst>
                  <a:outerShdw blurRad="38100" dist="19050" dir="2700000" algn="tl" rotWithShape="0">
                    <a:schemeClr val="dk1">
                      <a:alpha val="40000"/>
                    </a:schemeClr>
                  </a:outerShdw>
                </a:effectLst>
              </a:endParaRPr>
            </a:p>
          </p:txBody>
        </p:sp>
      </p:grpSp>
      <p:sp>
        <p:nvSpPr>
          <p:cNvPr id="11" name="Picture Placeholder 10">
            <a:extLst>
              <a:ext uri="{FF2B5EF4-FFF2-40B4-BE49-F238E27FC236}">
                <a16:creationId xmlns:a16="http://schemas.microsoft.com/office/drawing/2014/main" id="{E062FD83-33FF-EA55-0DD1-B932C7BE9DC3}"/>
              </a:ext>
            </a:extLst>
          </p:cNvPr>
          <p:cNvSpPr>
            <a:spLocks noGrp="1" noChangeAspect="1"/>
          </p:cNvSpPr>
          <p:nvPr>
            <p:ph type="pic" sz="quarter" idx="10"/>
          </p:nvPr>
        </p:nvSpPr>
        <p:spPr>
          <a:xfrm>
            <a:off x="7329383" y="184508"/>
            <a:ext cx="1620000" cy="1260000"/>
          </a:xfrm>
        </p:spPr>
        <p:txBody>
          <a:bodyPr/>
          <a:lstStyle/>
          <a:p>
            <a:endParaRPr lang="en-IN" dirty="0"/>
          </a:p>
        </p:txBody>
      </p:sp>
      <p:sp>
        <p:nvSpPr>
          <p:cNvPr id="15" name="Text Placeholder 14">
            <a:extLst>
              <a:ext uri="{FF2B5EF4-FFF2-40B4-BE49-F238E27FC236}">
                <a16:creationId xmlns:a16="http://schemas.microsoft.com/office/drawing/2014/main" id="{4182EF23-C317-6C36-3B6D-03ADF5835733}"/>
              </a:ext>
            </a:extLst>
          </p:cNvPr>
          <p:cNvSpPr>
            <a:spLocks noGrp="1"/>
          </p:cNvSpPr>
          <p:nvPr>
            <p:ph type="body" sz="quarter" idx="11" hasCustomPrompt="1"/>
          </p:nvPr>
        </p:nvSpPr>
        <p:spPr>
          <a:xfrm>
            <a:off x="4249421" y="1650053"/>
            <a:ext cx="2622550" cy="334962"/>
          </a:xfrm>
        </p:spPr>
        <p:txBody>
          <a:bodyPr>
            <a:noAutofit/>
          </a:bodyPr>
          <a:lstStyle>
            <a:lvl1pPr marL="114300" indent="0">
              <a:buNone/>
              <a:defRPr sz="1200" i="1">
                <a:latin typeface="Raleway" pitchFamily="2" charset="0"/>
              </a:defRPr>
            </a:lvl1pPr>
          </a:lstStyle>
          <a:p>
            <a:pPr lvl="0"/>
            <a:r>
              <a:rPr lang="en-US" dirty="0"/>
              <a:t>Date placeholder</a:t>
            </a:r>
            <a:endParaRPr lang="en-IN" dirty="0"/>
          </a:p>
        </p:txBody>
      </p:sp>
      <p:sp>
        <p:nvSpPr>
          <p:cNvPr id="18" name="TextBox 17">
            <a:extLst>
              <a:ext uri="{FF2B5EF4-FFF2-40B4-BE49-F238E27FC236}">
                <a16:creationId xmlns:a16="http://schemas.microsoft.com/office/drawing/2014/main" id="{6AFDA004-ACA4-4C09-6C98-680365525BBA}"/>
              </a:ext>
            </a:extLst>
          </p:cNvPr>
          <p:cNvSpPr txBox="1"/>
          <p:nvPr userDrawn="1"/>
        </p:nvSpPr>
        <p:spPr>
          <a:xfrm>
            <a:off x="4346891" y="2119638"/>
            <a:ext cx="3352987" cy="369332"/>
          </a:xfrm>
          <a:prstGeom prst="rect">
            <a:avLst/>
          </a:prstGeom>
          <a:noFill/>
        </p:spPr>
        <p:txBody>
          <a:bodyPr wrap="square" rtlCol="0">
            <a:spAutoFit/>
          </a:bodyPr>
          <a:lstStyle/>
          <a:p>
            <a:r>
              <a:rPr lang="en-US" sz="1800" b="1" dirty="0">
                <a:solidFill>
                  <a:srgbClr val="0070C0"/>
                </a:solidFill>
                <a:latin typeface="Raleway" pitchFamily="2" charset="0"/>
              </a:rPr>
              <a:t>Industry Trends</a:t>
            </a:r>
            <a:endParaRPr lang="en-IN" sz="1800" b="1" dirty="0">
              <a:solidFill>
                <a:srgbClr val="0070C0"/>
              </a:solidFill>
              <a:latin typeface="Raleway" pitchFamily="2" charset="0"/>
            </a:endParaRPr>
          </a:p>
        </p:txBody>
      </p:sp>
      <p:sp>
        <p:nvSpPr>
          <p:cNvPr id="20" name="Content Placeholder 19">
            <a:extLst>
              <a:ext uri="{FF2B5EF4-FFF2-40B4-BE49-F238E27FC236}">
                <a16:creationId xmlns:a16="http://schemas.microsoft.com/office/drawing/2014/main" id="{60049192-AC34-B5C0-C752-E536CDE6BF63}"/>
              </a:ext>
            </a:extLst>
          </p:cNvPr>
          <p:cNvSpPr>
            <a:spLocks noGrp="1"/>
          </p:cNvSpPr>
          <p:nvPr>
            <p:ph sz="quarter" idx="12" hasCustomPrompt="1"/>
          </p:nvPr>
        </p:nvSpPr>
        <p:spPr>
          <a:xfrm>
            <a:off x="4249421" y="2632234"/>
            <a:ext cx="4307839" cy="506412"/>
          </a:xfrm>
        </p:spPr>
        <p:txBody>
          <a:bodyPr>
            <a:normAutofit/>
          </a:bodyPr>
          <a:lstStyle>
            <a:lvl1pPr marL="114300" indent="0">
              <a:buNone/>
              <a:defRPr sz="1600">
                <a:latin typeface="Raleway" pitchFamily="2" charset="0"/>
              </a:defRPr>
            </a:lvl1pPr>
          </a:lstStyle>
          <a:p>
            <a:pPr lvl="0"/>
            <a:r>
              <a:rPr lang="en-US" dirty="0"/>
              <a:t>Industry placeholder</a:t>
            </a:r>
            <a:endParaRPr lang="en-IN" dirty="0"/>
          </a:p>
        </p:txBody>
      </p:sp>
    </p:spTree>
    <p:extLst>
      <p:ext uri="{BB962C8B-B14F-4D97-AF65-F5344CB8AC3E}">
        <p14:creationId xmlns:p14="http://schemas.microsoft.com/office/powerpoint/2010/main" val="2228832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dy" type="blank">
  <p:cSld name="BLANK">
    <p:spTree>
      <p:nvGrpSpPr>
        <p:cNvPr id="1" name="Shape 18"/>
        <p:cNvGrpSpPr/>
        <p:nvPr/>
      </p:nvGrpSpPr>
      <p:grpSpPr>
        <a:xfrm>
          <a:off x="0" y="0"/>
          <a:ext cx="0" cy="0"/>
          <a:chOff x="0" y="0"/>
          <a:chExt cx="0" cy="0"/>
        </a:xfrm>
      </p:grpSpPr>
      <p:sp>
        <p:nvSpPr>
          <p:cNvPr id="19" name="Google Shape;19;p3"/>
          <p:cNvSpPr/>
          <p:nvPr/>
        </p:nvSpPr>
        <p:spPr>
          <a:xfrm>
            <a:off x="-7257" y="-7257"/>
            <a:ext cx="8316600" cy="51000"/>
          </a:xfrm>
          <a:prstGeom prst="homePlate">
            <a:avLst>
              <a:gd name="adj" fmla="val 50000"/>
            </a:avLst>
          </a:prstGeom>
          <a:solidFill>
            <a:srgbClr val="0070C0"/>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sp>
        <p:nvSpPr>
          <p:cNvPr id="20" name="Google Shape;20;p3"/>
          <p:cNvSpPr/>
          <p:nvPr/>
        </p:nvSpPr>
        <p:spPr>
          <a:xfrm rot="5400000">
            <a:off x="-2235207" y="2228100"/>
            <a:ext cx="4506900" cy="50700"/>
          </a:xfrm>
          <a:prstGeom prst="homePlate">
            <a:avLst>
              <a:gd name="adj" fmla="val 50000"/>
            </a:avLst>
          </a:prstGeom>
          <a:solidFill>
            <a:srgbClr val="0070C0"/>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pic>
        <p:nvPicPr>
          <p:cNvPr id="21" name="Google Shape;21;p3"/>
          <p:cNvPicPr preferRelativeResize="0"/>
          <p:nvPr/>
        </p:nvPicPr>
        <p:blipFill rotWithShape="1">
          <a:blip r:embed="rId2">
            <a:alphaModFix/>
          </a:blip>
          <a:srcRect/>
          <a:stretch/>
        </p:blipFill>
        <p:spPr>
          <a:xfrm>
            <a:off x="8412259" y="19367"/>
            <a:ext cx="658567" cy="638366"/>
          </a:xfrm>
          <a:prstGeom prst="rect">
            <a:avLst/>
          </a:prstGeom>
          <a:noFill/>
          <a:ln>
            <a:noFill/>
          </a:ln>
        </p:spPr>
      </p:pic>
      <p:sp>
        <p:nvSpPr>
          <p:cNvPr id="22" name="Google Shape;22;p3"/>
          <p:cNvSpPr txBox="1"/>
          <p:nvPr/>
        </p:nvSpPr>
        <p:spPr>
          <a:xfrm>
            <a:off x="4005900" y="4906256"/>
            <a:ext cx="1132200" cy="1281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500"/>
              <a:buFont typeface="Arial"/>
              <a:buNone/>
            </a:pPr>
            <a:r>
              <a:rPr lang="en" sz="500" b="0" i="1" u="none" strike="noStrike" cap="none">
                <a:solidFill>
                  <a:schemeClr val="dk1"/>
                </a:solidFill>
                <a:latin typeface="Calibri"/>
                <a:ea typeface="Calibri"/>
                <a:cs typeface="Calibri"/>
                <a:sym typeface="Calibri"/>
              </a:rPr>
              <a:t>Confidential</a:t>
            </a:r>
            <a:endParaRPr sz="500" b="0" i="1" u="none" strike="noStrike" cap="none">
              <a:solidFill>
                <a:schemeClr val="dk1"/>
              </a:solidFill>
              <a:latin typeface="Calibri"/>
              <a:ea typeface="Calibri"/>
              <a:cs typeface="Calibri"/>
              <a:sym typeface="Calibri"/>
            </a:endParaRPr>
          </a:p>
        </p:txBody>
      </p:sp>
      <p:pic>
        <p:nvPicPr>
          <p:cNvPr id="23" name="Google Shape;23;p3"/>
          <p:cNvPicPr preferRelativeResize="0"/>
          <p:nvPr/>
        </p:nvPicPr>
        <p:blipFill rotWithShape="1">
          <a:blip r:embed="rId3">
            <a:alphaModFix/>
          </a:blip>
          <a:srcRect/>
          <a:stretch/>
        </p:blipFill>
        <p:spPr>
          <a:xfrm>
            <a:off x="43594" y="4787980"/>
            <a:ext cx="1095194" cy="273825"/>
          </a:xfrm>
          <a:prstGeom prst="rect">
            <a:avLst/>
          </a:prstGeom>
          <a:noFill/>
          <a:ln>
            <a:noFill/>
          </a:ln>
        </p:spPr>
      </p:pic>
      <p:sp>
        <p:nvSpPr>
          <p:cNvPr id="24" name="Google Shape;24;p3"/>
          <p:cNvSpPr txBox="1"/>
          <p:nvPr/>
        </p:nvSpPr>
        <p:spPr>
          <a:xfrm>
            <a:off x="241500" y="286399"/>
            <a:ext cx="8398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200" b="1">
                <a:solidFill>
                  <a:srgbClr val="0070C0"/>
                </a:solidFill>
                <a:latin typeface="Raleway"/>
                <a:ea typeface="Raleway"/>
                <a:cs typeface="Raleway"/>
                <a:sym typeface="Raleway"/>
              </a:rPr>
              <a:t>Introduction</a:t>
            </a:r>
            <a:endParaRPr sz="2200" b="1" i="0" u="none" strike="noStrike" cap="none">
              <a:solidFill>
                <a:srgbClr val="0070C0"/>
              </a:solidFill>
              <a:latin typeface="Raleway"/>
              <a:ea typeface="Raleway"/>
              <a:cs typeface="Raleway"/>
              <a:sym typeface="Raleway"/>
            </a:endParaRPr>
          </a:p>
        </p:txBody>
      </p:sp>
      <p:sp>
        <p:nvSpPr>
          <p:cNvPr id="25" name="Google Shape;25;p3"/>
          <p:cNvSpPr txBox="1"/>
          <p:nvPr/>
        </p:nvSpPr>
        <p:spPr>
          <a:xfrm>
            <a:off x="325900" y="818450"/>
            <a:ext cx="8086500" cy="164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a:solidFill>
                  <a:srgbClr val="595959"/>
                </a:solidFill>
                <a:latin typeface="Raleway"/>
                <a:ea typeface="Raleway"/>
                <a:cs typeface="Raleway"/>
                <a:sym typeface="Raleway"/>
              </a:rPr>
              <a:t>This "Outside-In Market Trends Analysis" highlights key challenges faced by industry peers and innovative use cases addressing these challenges. Based on publicly available information, annual reports, and brief inputs from you, we’ve identified areas likely to be relevant to your business and a set of curated startups providing innovative solutions. Designed as a starting point for collaboration, this deck demonstrates the potential for co-innovation, with actionable insights to enhance your competitive edge. As the next step, we look forward to working closely with your team to uncover specific challenges and craft tailored solutions through our ecosystem of innovators.</a:t>
            </a:r>
            <a:endParaRPr sz="1200">
              <a:solidFill>
                <a:srgbClr val="595959"/>
              </a:solidFill>
              <a:latin typeface="Raleway"/>
              <a:ea typeface="Raleway"/>
              <a:cs typeface="Raleway"/>
              <a:sym typeface="Raleway"/>
            </a:endParaRPr>
          </a:p>
        </p:txBody>
      </p:sp>
      <p:sp>
        <p:nvSpPr>
          <p:cNvPr id="26" name="Google Shape;26;p3"/>
          <p:cNvSpPr txBox="1"/>
          <p:nvPr/>
        </p:nvSpPr>
        <p:spPr>
          <a:xfrm>
            <a:off x="325900" y="3657750"/>
            <a:ext cx="8010300" cy="788100"/>
          </a:xfrm>
          <a:prstGeom prst="rect">
            <a:avLst/>
          </a:prstGeom>
          <a:noFill/>
          <a:ln w="9525" cap="flat" cmpd="sng">
            <a:solidFill>
              <a:srgbClr val="DBDBDB"/>
            </a:solidFill>
            <a:prstDash val="solid"/>
            <a:round/>
            <a:headEnd type="none" w="sm" len="sm"/>
            <a:tailEnd type="none" w="sm" len="sm"/>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 sz="700" b="1" i="1" u="sng">
                <a:solidFill>
                  <a:srgbClr val="595959"/>
                </a:solidFill>
                <a:highlight>
                  <a:srgbClr val="FFFFFF"/>
                </a:highlight>
                <a:latin typeface="Raleway"/>
                <a:ea typeface="Raleway"/>
                <a:cs typeface="Raleway"/>
                <a:sym typeface="Raleway"/>
              </a:rPr>
              <a:t>Disclaimer Statement</a:t>
            </a:r>
            <a:r>
              <a:rPr lang="en" sz="700" i="1">
                <a:solidFill>
                  <a:srgbClr val="595959"/>
                </a:solidFill>
                <a:highlight>
                  <a:srgbClr val="FFFFFF"/>
                </a:highlight>
                <a:latin typeface="Raleway"/>
                <a:ea typeface="Raleway"/>
                <a:cs typeface="Raleway"/>
                <a:sym typeface="Raleway"/>
              </a:rPr>
              <a:t> </a:t>
            </a:r>
            <a:endParaRPr sz="700" i="1">
              <a:solidFill>
                <a:srgbClr val="595959"/>
              </a:solidFill>
              <a:highlight>
                <a:srgbClr val="FFFFFF"/>
              </a:highlight>
              <a:latin typeface="Raleway"/>
              <a:ea typeface="Raleway"/>
              <a:cs typeface="Raleway"/>
              <a:sym typeface="Raleway"/>
            </a:endParaRPr>
          </a:p>
          <a:p>
            <a:pPr marL="0" lvl="0" indent="0" algn="just" rtl="0">
              <a:lnSpc>
                <a:spcPct val="115000"/>
              </a:lnSpc>
              <a:spcBef>
                <a:spcPts val="0"/>
              </a:spcBef>
              <a:spcAft>
                <a:spcPts val="0"/>
              </a:spcAft>
              <a:buNone/>
            </a:pPr>
            <a:r>
              <a:rPr lang="en" sz="700" i="1">
                <a:solidFill>
                  <a:srgbClr val="595959"/>
                </a:solidFill>
                <a:highlight>
                  <a:srgbClr val="FFFFFF"/>
                </a:highlight>
                <a:latin typeface="Raleway"/>
                <a:ea typeface="Raleway"/>
                <a:cs typeface="Raleway"/>
                <a:sym typeface="Raleway"/>
              </a:rPr>
              <a:t>This document is intended solely for the recipient and contains proprietary insights prepared by The Yellow Network (TYN) using a combination of publicly available information and confidential inputs shared by partners for the purpose of delivering business services. While efforts have been made to ensure accuracy and relevance, the content is not exhaustive or definitive. The logos and trademarks used in this document are the proprietary copyrights of their respective companies and are used here for illustrative purposes only. Redistribution, sharing, or use of this material beyond its intended purpose without TYN's prior written consent is strictly prohibited.</a:t>
            </a:r>
            <a:endParaRPr sz="700" i="1">
              <a:solidFill>
                <a:srgbClr val="595959"/>
              </a:solidFill>
              <a:highlight>
                <a:srgbClr val="FFFFFF"/>
              </a:highlight>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ody 1" userDrawn="1">
  <p:cSld name="BLANK_1">
    <p:spTree>
      <p:nvGrpSpPr>
        <p:cNvPr id="1" name="Shape 27"/>
        <p:cNvGrpSpPr/>
        <p:nvPr/>
      </p:nvGrpSpPr>
      <p:grpSpPr>
        <a:xfrm>
          <a:off x="0" y="0"/>
          <a:ext cx="0" cy="0"/>
          <a:chOff x="0" y="0"/>
          <a:chExt cx="0" cy="0"/>
        </a:xfrm>
      </p:grpSpPr>
      <p:sp>
        <p:nvSpPr>
          <p:cNvPr id="28" name="Google Shape;28;p4"/>
          <p:cNvSpPr/>
          <p:nvPr/>
        </p:nvSpPr>
        <p:spPr>
          <a:xfrm>
            <a:off x="646425" y="863850"/>
            <a:ext cx="2092500" cy="107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 name="Google Shape;29;p4"/>
          <p:cNvSpPr/>
          <p:nvPr/>
        </p:nvSpPr>
        <p:spPr>
          <a:xfrm>
            <a:off x="-7257" y="-7257"/>
            <a:ext cx="8316600" cy="51000"/>
          </a:xfrm>
          <a:prstGeom prst="homePlate">
            <a:avLst>
              <a:gd name="adj" fmla="val 50000"/>
            </a:avLst>
          </a:prstGeom>
          <a:solidFill>
            <a:srgbClr val="0070C0"/>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sp>
        <p:nvSpPr>
          <p:cNvPr id="30" name="Google Shape;30;p4"/>
          <p:cNvSpPr/>
          <p:nvPr/>
        </p:nvSpPr>
        <p:spPr>
          <a:xfrm rot="5400000">
            <a:off x="-2235207" y="2228100"/>
            <a:ext cx="4506900" cy="50700"/>
          </a:xfrm>
          <a:prstGeom prst="homePlate">
            <a:avLst>
              <a:gd name="adj" fmla="val 50000"/>
            </a:avLst>
          </a:prstGeom>
          <a:solidFill>
            <a:srgbClr val="0070C0"/>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pic>
        <p:nvPicPr>
          <p:cNvPr id="31" name="Google Shape;31;p4"/>
          <p:cNvPicPr preferRelativeResize="0"/>
          <p:nvPr/>
        </p:nvPicPr>
        <p:blipFill rotWithShape="1">
          <a:blip r:embed="rId2">
            <a:alphaModFix/>
          </a:blip>
          <a:srcRect/>
          <a:stretch/>
        </p:blipFill>
        <p:spPr>
          <a:xfrm>
            <a:off x="8412259" y="19367"/>
            <a:ext cx="658567" cy="638366"/>
          </a:xfrm>
          <a:prstGeom prst="rect">
            <a:avLst/>
          </a:prstGeom>
          <a:noFill/>
          <a:ln>
            <a:noFill/>
          </a:ln>
        </p:spPr>
      </p:pic>
      <p:sp>
        <p:nvSpPr>
          <p:cNvPr id="32" name="Google Shape;32;p4"/>
          <p:cNvSpPr txBox="1"/>
          <p:nvPr/>
        </p:nvSpPr>
        <p:spPr>
          <a:xfrm>
            <a:off x="4005900" y="4906256"/>
            <a:ext cx="1132200" cy="1281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500"/>
              <a:buFont typeface="Arial"/>
              <a:buNone/>
            </a:pPr>
            <a:r>
              <a:rPr lang="en" sz="500" b="0" i="1" u="none" strike="noStrike" cap="none">
                <a:solidFill>
                  <a:schemeClr val="dk1"/>
                </a:solidFill>
                <a:latin typeface="Calibri"/>
                <a:ea typeface="Calibri"/>
                <a:cs typeface="Calibri"/>
                <a:sym typeface="Calibri"/>
              </a:rPr>
              <a:t>Confidential</a:t>
            </a:r>
            <a:endParaRPr sz="500" b="0" i="1" u="none" strike="noStrike" cap="none">
              <a:solidFill>
                <a:schemeClr val="dk1"/>
              </a:solidFill>
              <a:latin typeface="Calibri"/>
              <a:ea typeface="Calibri"/>
              <a:cs typeface="Calibri"/>
              <a:sym typeface="Calibri"/>
            </a:endParaRPr>
          </a:p>
        </p:txBody>
      </p:sp>
      <p:pic>
        <p:nvPicPr>
          <p:cNvPr id="33" name="Google Shape;33;p4"/>
          <p:cNvPicPr preferRelativeResize="0"/>
          <p:nvPr/>
        </p:nvPicPr>
        <p:blipFill rotWithShape="1">
          <a:blip r:embed="rId3">
            <a:alphaModFix/>
          </a:blip>
          <a:srcRect/>
          <a:stretch/>
        </p:blipFill>
        <p:spPr>
          <a:xfrm>
            <a:off x="43594" y="4787980"/>
            <a:ext cx="1095194" cy="273825"/>
          </a:xfrm>
          <a:prstGeom prst="rect">
            <a:avLst/>
          </a:prstGeom>
          <a:noFill/>
          <a:ln>
            <a:noFill/>
          </a:ln>
        </p:spPr>
      </p:pic>
      <p:sp>
        <p:nvSpPr>
          <p:cNvPr id="34" name="Google Shape;34;p4"/>
          <p:cNvSpPr txBox="1"/>
          <p:nvPr/>
        </p:nvSpPr>
        <p:spPr>
          <a:xfrm>
            <a:off x="214650" y="310487"/>
            <a:ext cx="8398500" cy="430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 sz="2200" b="1">
                <a:solidFill>
                  <a:srgbClr val="0070C0"/>
                </a:solidFill>
                <a:latin typeface="Raleway"/>
                <a:ea typeface="Raleway"/>
                <a:cs typeface="Raleway"/>
                <a:sym typeface="Raleway"/>
              </a:rPr>
              <a:t>Trends at a glance</a:t>
            </a:r>
            <a:endParaRPr sz="2200" b="1" i="0" u="none" strike="noStrike" cap="none">
              <a:solidFill>
                <a:srgbClr val="0070C0"/>
              </a:solidFill>
              <a:latin typeface="Raleway"/>
              <a:ea typeface="Raleway"/>
              <a:cs typeface="Raleway"/>
              <a:sym typeface="Raleway"/>
            </a:endParaRPr>
          </a:p>
        </p:txBody>
      </p:sp>
      <p:grpSp>
        <p:nvGrpSpPr>
          <p:cNvPr id="35" name="Container 1"/>
          <p:cNvGrpSpPr/>
          <p:nvPr userDrawn="1"/>
        </p:nvGrpSpPr>
        <p:grpSpPr>
          <a:xfrm>
            <a:off x="696022" y="908817"/>
            <a:ext cx="1992193" cy="970142"/>
            <a:chOff x="457486" y="1178026"/>
            <a:chExt cx="2743689" cy="1238849"/>
          </a:xfrm>
        </p:grpSpPr>
        <p:sp>
          <p:nvSpPr>
            <p:cNvPr id="36" name="Google Shape;36;p4"/>
            <p:cNvSpPr/>
            <p:nvPr/>
          </p:nvSpPr>
          <p:spPr>
            <a:xfrm flipH="1">
              <a:off x="457486" y="1178026"/>
              <a:ext cx="640500" cy="640500"/>
            </a:xfrm>
            <a:prstGeom prst="teardrop">
              <a:avLst>
                <a:gd name="adj" fmla="val 100000"/>
              </a:avLst>
            </a:prstGeom>
            <a:solidFill>
              <a:srgbClr val="0070C0"/>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37" name="Google Shape;37;p4"/>
            <p:cNvSpPr/>
            <p:nvPr/>
          </p:nvSpPr>
          <p:spPr>
            <a:xfrm>
              <a:off x="466375" y="1187175"/>
              <a:ext cx="2734800" cy="1229700"/>
            </a:xfrm>
            <a:prstGeom prst="roundRect">
              <a:avLst>
                <a:gd name="adj" fmla="val 24998"/>
              </a:avLst>
            </a:prstGeom>
            <a:solidFill>
              <a:srgbClr val="0070C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38" name="Inner placeholder 1"/>
          <p:cNvSpPr txBox="1">
            <a:spLocks noGrp="1"/>
          </p:cNvSpPr>
          <p:nvPr>
            <p:ph type="subTitle" idx="1"/>
          </p:nvPr>
        </p:nvSpPr>
        <p:spPr>
          <a:xfrm>
            <a:off x="750675" y="1013338"/>
            <a:ext cx="1843200" cy="76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lvl1pPr marL="0" lvl="0" algn="ctr">
              <a:spcBef>
                <a:spcPts val="0"/>
              </a:spcBef>
              <a:spcAft>
                <a:spcPts val="0"/>
              </a:spcAft>
              <a:buClr>
                <a:schemeClr val="accent6"/>
              </a:buClr>
              <a:buSzPts val="800"/>
              <a:buFont typeface="Raleway"/>
              <a:buNone/>
              <a:defRPr sz="800" b="1">
                <a:solidFill>
                  <a:schemeClr val="accent6"/>
                </a:solidFill>
                <a:latin typeface="Raleway"/>
                <a:ea typeface="Raleway"/>
                <a:cs typeface="Raleway"/>
                <a:sym typeface="Ralewa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9" name="Google Shape;39;p4"/>
          <p:cNvSpPr txBox="1"/>
          <p:nvPr/>
        </p:nvSpPr>
        <p:spPr>
          <a:xfrm>
            <a:off x="646425" y="839363"/>
            <a:ext cx="327900" cy="338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latin typeface="Raleway"/>
                <a:ea typeface="Raleway"/>
                <a:cs typeface="Raleway"/>
                <a:sym typeface="Raleway"/>
              </a:rPr>
              <a:t>01</a:t>
            </a:r>
            <a:endParaRPr sz="1000">
              <a:latin typeface="Raleway"/>
              <a:ea typeface="Raleway"/>
              <a:cs typeface="Raleway"/>
              <a:sym typeface="Raleway"/>
            </a:endParaRPr>
          </a:p>
        </p:txBody>
      </p:sp>
      <p:sp>
        <p:nvSpPr>
          <p:cNvPr id="40" name="Google Shape;40;p4"/>
          <p:cNvSpPr/>
          <p:nvPr/>
        </p:nvSpPr>
        <p:spPr>
          <a:xfrm>
            <a:off x="3449050" y="860700"/>
            <a:ext cx="2092500" cy="107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1" name="Container 2"/>
          <p:cNvGrpSpPr/>
          <p:nvPr/>
        </p:nvGrpSpPr>
        <p:grpSpPr>
          <a:xfrm>
            <a:off x="3498647" y="905667"/>
            <a:ext cx="1992193" cy="970142"/>
            <a:chOff x="457486" y="1178026"/>
            <a:chExt cx="2743689" cy="1238849"/>
          </a:xfrm>
        </p:grpSpPr>
        <p:sp>
          <p:nvSpPr>
            <p:cNvPr id="42" name="Google Shape;42;p4"/>
            <p:cNvSpPr/>
            <p:nvPr/>
          </p:nvSpPr>
          <p:spPr>
            <a:xfrm flipH="1">
              <a:off x="457486" y="1178026"/>
              <a:ext cx="640500" cy="640500"/>
            </a:xfrm>
            <a:prstGeom prst="teardrop">
              <a:avLst>
                <a:gd name="adj" fmla="val 100000"/>
              </a:avLst>
            </a:prstGeom>
            <a:solidFill>
              <a:srgbClr val="0070C0"/>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3" name="Google Shape;43;p4"/>
            <p:cNvSpPr/>
            <p:nvPr/>
          </p:nvSpPr>
          <p:spPr>
            <a:xfrm>
              <a:off x="466375" y="1187175"/>
              <a:ext cx="2734800" cy="1229700"/>
            </a:xfrm>
            <a:prstGeom prst="roundRect">
              <a:avLst>
                <a:gd name="adj" fmla="val 24998"/>
              </a:avLst>
            </a:prstGeom>
            <a:solidFill>
              <a:srgbClr val="0070C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44" name="Inner placeholder 2"/>
          <p:cNvSpPr txBox="1">
            <a:spLocks noGrp="1"/>
          </p:cNvSpPr>
          <p:nvPr>
            <p:ph type="subTitle" idx="2"/>
          </p:nvPr>
        </p:nvSpPr>
        <p:spPr>
          <a:xfrm>
            <a:off x="3553300" y="1010188"/>
            <a:ext cx="1843200" cy="76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lvl1pPr marL="0" lvl="0" algn="ctr" rtl="0">
              <a:spcBef>
                <a:spcPts val="0"/>
              </a:spcBef>
              <a:spcAft>
                <a:spcPts val="0"/>
              </a:spcAft>
              <a:buClr>
                <a:schemeClr val="accent6"/>
              </a:buClr>
              <a:buSzPts val="800"/>
              <a:buFont typeface="Raleway"/>
              <a:buNone/>
              <a:defRPr sz="800" b="1">
                <a:solidFill>
                  <a:schemeClr val="accent6"/>
                </a:solidFill>
                <a:latin typeface="Raleway"/>
                <a:ea typeface="Raleway"/>
                <a:cs typeface="Raleway"/>
                <a:sym typeface="Ralew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45" name="Google Shape;45;p4"/>
          <p:cNvSpPr txBox="1"/>
          <p:nvPr/>
        </p:nvSpPr>
        <p:spPr>
          <a:xfrm>
            <a:off x="3449050" y="836225"/>
            <a:ext cx="348000" cy="338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latin typeface="Raleway"/>
                <a:ea typeface="Raleway"/>
                <a:cs typeface="Raleway"/>
                <a:sym typeface="Raleway"/>
              </a:rPr>
              <a:t>02</a:t>
            </a:r>
            <a:endParaRPr sz="1000">
              <a:latin typeface="Raleway"/>
              <a:ea typeface="Raleway"/>
              <a:cs typeface="Raleway"/>
              <a:sym typeface="Raleway"/>
            </a:endParaRPr>
          </a:p>
        </p:txBody>
      </p:sp>
      <p:sp>
        <p:nvSpPr>
          <p:cNvPr id="46" name="Google Shape;46;p4"/>
          <p:cNvSpPr/>
          <p:nvPr/>
        </p:nvSpPr>
        <p:spPr>
          <a:xfrm>
            <a:off x="6147425" y="888338"/>
            <a:ext cx="2092500" cy="107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7" name="Container 3"/>
          <p:cNvGrpSpPr/>
          <p:nvPr/>
        </p:nvGrpSpPr>
        <p:grpSpPr>
          <a:xfrm>
            <a:off x="6197022" y="933304"/>
            <a:ext cx="1992193" cy="970142"/>
            <a:chOff x="457486" y="1178026"/>
            <a:chExt cx="2743689" cy="1238849"/>
          </a:xfrm>
        </p:grpSpPr>
        <p:sp>
          <p:nvSpPr>
            <p:cNvPr id="48" name="Google Shape;48;p4"/>
            <p:cNvSpPr/>
            <p:nvPr/>
          </p:nvSpPr>
          <p:spPr>
            <a:xfrm flipH="1">
              <a:off x="457486" y="1178026"/>
              <a:ext cx="640500" cy="640500"/>
            </a:xfrm>
            <a:prstGeom prst="teardrop">
              <a:avLst>
                <a:gd name="adj" fmla="val 100000"/>
              </a:avLst>
            </a:prstGeom>
            <a:solidFill>
              <a:srgbClr val="0070C0"/>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49" name="Google Shape;49;p4"/>
            <p:cNvSpPr/>
            <p:nvPr/>
          </p:nvSpPr>
          <p:spPr>
            <a:xfrm>
              <a:off x="466375" y="1187175"/>
              <a:ext cx="2734800" cy="1229700"/>
            </a:xfrm>
            <a:prstGeom prst="roundRect">
              <a:avLst>
                <a:gd name="adj" fmla="val 24998"/>
              </a:avLst>
            </a:prstGeom>
            <a:solidFill>
              <a:srgbClr val="0070C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50" name="Inner placeholder 3"/>
          <p:cNvSpPr txBox="1">
            <a:spLocks noGrp="1"/>
          </p:cNvSpPr>
          <p:nvPr>
            <p:ph type="subTitle" idx="3"/>
          </p:nvPr>
        </p:nvSpPr>
        <p:spPr>
          <a:xfrm>
            <a:off x="6251675" y="1037825"/>
            <a:ext cx="1843200" cy="76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lvl1pPr marL="0" lvl="0" algn="ctr" rtl="0">
              <a:spcBef>
                <a:spcPts val="0"/>
              </a:spcBef>
              <a:spcAft>
                <a:spcPts val="0"/>
              </a:spcAft>
              <a:buClr>
                <a:schemeClr val="accent6"/>
              </a:buClr>
              <a:buSzPts val="800"/>
              <a:buFont typeface="Raleway"/>
              <a:buNone/>
              <a:defRPr sz="800" b="1">
                <a:solidFill>
                  <a:schemeClr val="accent6"/>
                </a:solidFill>
                <a:latin typeface="Raleway"/>
                <a:ea typeface="Raleway"/>
                <a:cs typeface="Raleway"/>
                <a:sym typeface="Ralew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51" name="Google Shape;51;p4"/>
          <p:cNvSpPr txBox="1"/>
          <p:nvPr/>
        </p:nvSpPr>
        <p:spPr>
          <a:xfrm>
            <a:off x="6147425" y="863850"/>
            <a:ext cx="348000" cy="338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latin typeface="Raleway"/>
                <a:ea typeface="Raleway"/>
                <a:cs typeface="Raleway"/>
                <a:sym typeface="Raleway"/>
              </a:rPr>
              <a:t>03</a:t>
            </a:r>
            <a:endParaRPr sz="1000">
              <a:latin typeface="Raleway"/>
              <a:ea typeface="Raleway"/>
              <a:cs typeface="Raleway"/>
              <a:sym typeface="Raleway"/>
            </a:endParaRPr>
          </a:p>
        </p:txBody>
      </p:sp>
      <p:sp>
        <p:nvSpPr>
          <p:cNvPr id="52" name="Google Shape;52;p4"/>
          <p:cNvSpPr/>
          <p:nvPr/>
        </p:nvSpPr>
        <p:spPr>
          <a:xfrm>
            <a:off x="617150" y="2068900"/>
            <a:ext cx="2092500" cy="107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3" name="Container 4"/>
          <p:cNvGrpSpPr/>
          <p:nvPr/>
        </p:nvGrpSpPr>
        <p:grpSpPr>
          <a:xfrm>
            <a:off x="666747" y="2113867"/>
            <a:ext cx="1992193" cy="970142"/>
            <a:chOff x="457486" y="1178026"/>
            <a:chExt cx="2743689" cy="1238849"/>
          </a:xfrm>
        </p:grpSpPr>
        <p:sp>
          <p:nvSpPr>
            <p:cNvPr id="54" name="Google Shape;54;p4"/>
            <p:cNvSpPr/>
            <p:nvPr/>
          </p:nvSpPr>
          <p:spPr>
            <a:xfrm flipH="1">
              <a:off x="457486" y="1178026"/>
              <a:ext cx="640500" cy="640500"/>
            </a:xfrm>
            <a:prstGeom prst="teardrop">
              <a:avLst>
                <a:gd name="adj" fmla="val 100000"/>
              </a:avLst>
            </a:prstGeom>
            <a:solidFill>
              <a:srgbClr val="0070C0"/>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5" name="Google Shape;55;p4"/>
            <p:cNvSpPr/>
            <p:nvPr/>
          </p:nvSpPr>
          <p:spPr>
            <a:xfrm>
              <a:off x="466375" y="1187175"/>
              <a:ext cx="2734800" cy="1229700"/>
            </a:xfrm>
            <a:prstGeom prst="roundRect">
              <a:avLst>
                <a:gd name="adj" fmla="val 24998"/>
              </a:avLst>
            </a:prstGeom>
            <a:solidFill>
              <a:srgbClr val="0070C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56" name="Inner placeholder 4"/>
          <p:cNvSpPr txBox="1">
            <a:spLocks noGrp="1"/>
          </p:cNvSpPr>
          <p:nvPr>
            <p:ph type="subTitle" idx="4"/>
          </p:nvPr>
        </p:nvSpPr>
        <p:spPr>
          <a:xfrm>
            <a:off x="721400" y="2218388"/>
            <a:ext cx="1843200" cy="76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lvl1pPr marL="0" lvl="0" algn="ctr" rtl="0">
              <a:spcBef>
                <a:spcPts val="0"/>
              </a:spcBef>
              <a:spcAft>
                <a:spcPts val="0"/>
              </a:spcAft>
              <a:buClr>
                <a:schemeClr val="accent6"/>
              </a:buClr>
              <a:buSzPts val="800"/>
              <a:buFont typeface="Raleway"/>
              <a:buNone/>
              <a:defRPr sz="800" b="1">
                <a:solidFill>
                  <a:schemeClr val="accent6"/>
                </a:solidFill>
                <a:latin typeface="Raleway"/>
                <a:ea typeface="Raleway"/>
                <a:cs typeface="Raleway"/>
                <a:sym typeface="Ralew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57" name="Google Shape;57;p4"/>
          <p:cNvSpPr txBox="1"/>
          <p:nvPr/>
        </p:nvSpPr>
        <p:spPr>
          <a:xfrm>
            <a:off x="617150" y="2044425"/>
            <a:ext cx="390900" cy="338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latin typeface="Raleway"/>
                <a:ea typeface="Raleway"/>
                <a:cs typeface="Raleway"/>
                <a:sym typeface="Raleway"/>
              </a:rPr>
              <a:t>04</a:t>
            </a:r>
            <a:endParaRPr sz="1000">
              <a:latin typeface="Raleway"/>
              <a:ea typeface="Raleway"/>
              <a:cs typeface="Raleway"/>
              <a:sym typeface="Raleway"/>
            </a:endParaRPr>
          </a:p>
        </p:txBody>
      </p:sp>
      <p:sp>
        <p:nvSpPr>
          <p:cNvPr id="58" name="Google Shape;58;p4"/>
          <p:cNvSpPr/>
          <p:nvPr userDrawn="1"/>
        </p:nvSpPr>
        <p:spPr>
          <a:xfrm>
            <a:off x="3419775" y="2065750"/>
            <a:ext cx="2092500" cy="107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9" name="Container 5"/>
          <p:cNvGrpSpPr/>
          <p:nvPr/>
        </p:nvGrpSpPr>
        <p:grpSpPr>
          <a:xfrm>
            <a:off x="3469372" y="2110717"/>
            <a:ext cx="1992193" cy="970142"/>
            <a:chOff x="457486" y="1178026"/>
            <a:chExt cx="2743689" cy="1238849"/>
          </a:xfrm>
        </p:grpSpPr>
        <p:sp>
          <p:nvSpPr>
            <p:cNvPr id="60" name="Google Shape;60;p4"/>
            <p:cNvSpPr/>
            <p:nvPr/>
          </p:nvSpPr>
          <p:spPr>
            <a:xfrm flipH="1">
              <a:off x="457486" y="1178026"/>
              <a:ext cx="640500" cy="640500"/>
            </a:xfrm>
            <a:prstGeom prst="teardrop">
              <a:avLst>
                <a:gd name="adj" fmla="val 100000"/>
              </a:avLst>
            </a:prstGeom>
            <a:solidFill>
              <a:srgbClr val="0070C0"/>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1" name="Google Shape;61;p4"/>
            <p:cNvSpPr/>
            <p:nvPr/>
          </p:nvSpPr>
          <p:spPr>
            <a:xfrm>
              <a:off x="466375" y="1187175"/>
              <a:ext cx="2734800" cy="1229700"/>
            </a:xfrm>
            <a:prstGeom prst="roundRect">
              <a:avLst>
                <a:gd name="adj" fmla="val 24998"/>
              </a:avLst>
            </a:prstGeom>
            <a:solidFill>
              <a:srgbClr val="0070C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62" name="Inner placeholder 5"/>
          <p:cNvSpPr txBox="1">
            <a:spLocks noGrp="1"/>
          </p:cNvSpPr>
          <p:nvPr>
            <p:ph type="subTitle" idx="5"/>
          </p:nvPr>
        </p:nvSpPr>
        <p:spPr>
          <a:xfrm>
            <a:off x="3524025" y="2215238"/>
            <a:ext cx="1843200" cy="76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lvl1pPr marL="0" lvl="0" algn="ctr" rtl="0">
              <a:spcBef>
                <a:spcPts val="0"/>
              </a:spcBef>
              <a:spcAft>
                <a:spcPts val="0"/>
              </a:spcAft>
              <a:buClr>
                <a:schemeClr val="accent6"/>
              </a:buClr>
              <a:buSzPts val="800"/>
              <a:buFont typeface="Raleway"/>
              <a:buNone/>
              <a:defRPr sz="800" b="1">
                <a:solidFill>
                  <a:schemeClr val="accent6"/>
                </a:solidFill>
                <a:latin typeface="Raleway"/>
                <a:ea typeface="Raleway"/>
                <a:cs typeface="Raleway"/>
                <a:sym typeface="Ralew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63" name="Google Shape;63;p4"/>
          <p:cNvSpPr txBox="1"/>
          <p:nvPr/>
        </p:nvSpPr>
        <p:spPr>
          <a:xfrm>
            <a:off x="3419775" y="2041275"/>
            <a:ext cx="348000" cy="338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latin typeface="Raleway"/>
                <a:ea typeface="Raleway"/>
                <a:cs typeface="Raleway"/>
                <a:sym typeface="Raleway"/>
              </a:rPr>
              <a:t>05</a:t>
            </a:r>
            <a:endParaRPr sz="1000">
              <a:latin typeface="Raleway"/>
              <a:ea typeface="Raleway"/>
              <a:cs typeface="Raleway"/>
              <a:sym typeface="Raleway"/>
            </a:endParaRPr>
          </a:p>
        </p:txBody>
      </p:sp>
      <p:sp>
        <p:nvSpPr>
          <p:cNvPr id="64" name="Google Shape;64;p4"/>
          <p:cNvSpPr/>
          <p:nvPr/>
        </p:nvSpPr>
        <p:spPr>
          <a:xfrm>
            <a:off x="6118150" y="2093388"/>
            <a:ext cx="2092500" cy="107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65" name="Container 6"/>
          <p:cNvGrpSpPr/>
          <p:nvPr/>
        </p:nvGrpSpPr>
        <p:grpSpPr>
          <a:xfrm>
            <a:off x="6167747" y="2138354"/>
            <a:ext cx="1992193" cy="970142"/>
            <a:chOff x="457486" y="1178026"/>
            <a:chExt cx="2743689" cy="1238849"/>
          </a:xfrm>
        </p:grpSpPr>
        <p:sp>
          <p:nvSpPr>
            <p:cNvPr id="66" name="Google Shape;66;p4"/>
            <p:cNvSpPr/>
            <p:nvPr/>
          </p:nvSpPr>
          <p:spPr>
            <a:xfrm flipH="1">
              <a:off x="457486" y="1178026"/>
              <a:ext cx="640500" cy="640500"/>
            </a:xfrm>
            <a:prstGeom prst="teardrop">
              <a:avLst>
                <a:gd name="adj" fmla="val 100000"/>
              </a:avLst>
            </a:prstGeom>
            <a:solidFill>
              <a:srgbClr val="0070C0"/>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67" name="Google Shape;67;p4"/>
            <p:cNvSpPr/>
            <p:nvPr/>
          </p:nvSpPr>
          <p:spPr>
            <a:xfrm>
              <a:off x="466375" y="1187175"/>
              <a:ext cx="2734800" cy="1229700"/>
            </a:xfrm>
            <a:prstGeom prst="roundRect">
              <a:avLst>
                <a:gd name="adj" fmla="val 24998"/>
              </a:avLst>
            </a:prstGeom>
            <a:solidFill>
              <a:srgbClr val="0070C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68" name="Inner placeholder 6"/>
          <p:cNvSpPr txBox="1">
            <a:spLocks noGrp="1"/>
          </p:cNvSpPr>
          <p:nvPr>
            <p:ph type="subTitle" idx="6"/>
          </p:nvPr>
        </p:nvSpPr>
        <p:spPr>
          <a:xfrm>
            <a:off x="6222400" y="2242875"/>
            <a:ext cx="1843200" cy="76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lvl1pPr marL="0" lvl="0" algn="ctr" rtl="0">
              <a:spcBef>
                <a:spcPts val="0"/>
              </a:spcBef>
              <a:spcAft>
                <a:spcPts val="0"/>
              </a:spcAft>
              <a:buClr>
                <a:schemeClr val="accent6"/>
              </a:buClr>
              <a:buSzPts val="800"/>
              <a:buFont typeface="Raleway"/>
              <a:buNone/>
              <a:defRPr sz="800" b="1">
                <a:solidFill>
                  <a:schemeClr val="accent6"/>
                </a:solidFill>
                <a:latin typeface="Raleway"/>
                <a:ea typeface="Raleway"/>
                <a:cs typeface="Raleway"/>
                <a:sym typeface="Ralew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69" name="Google Shape;69;p4"/>
          <p:cNvSpPr txBox="1"/>
          <p:nvPr/>
        </p:nvSpPr>
        <p:spPr>
          <a:xfrm>
            <a:off x="6118150" y="2068900"/>
            <a:ext cx="348000" cy="338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latin typeface="Raleway"/>
                <a:ea typeface="Raleway"/>
                <a:cs typeface="Raleway"/>
                <a:sym typeface="Raleway"/>
              </a:rPr>
              <a:t>06</a:t>
            </a:r>
            <a:endParaRPr sz="1000">
              <a:latin typeface="Raleway"/>
              <a:ea typeface="Raleway"/>
              <a:cs typeface="Raleway"/>
              <a:sym typeface="Raleway"/>
            </a:endParaRPr>
          </a:p>
        </p:txBody>
      </p:sp>
      <p:sp>
        <p:nvSpPr>
          <p:cNvPr id="70" name="Google Shape;70;p4"/>
          <p:cNvSpPr/>
          <p:nvPr/>
        </p:nvSpPr>
        <p:spPr>
          <a:xfrm>
            <a:off x="617150" y="3353738"/>
            <a:ext cx="2092500" cy="107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1" name="Container 7"/>
          <p:cNvGrpSpPr/>
          <p:nvPr/>
        </p:nvGrpSpPr>
        <p:grpSpPr>
          <a:xfrm>
            <a:off x="666747" y="3398704"/>
            <a:ext cx="1992193" cy="970142"/>
            <a:chOff x="457486" y="1178026"/>
            <a:chExt cx="2743689" cy="1238849"/>
          </a:xfrm>
        </p:grpSpPr>
        <p:sp>
          <p:nvSpPr>
            <p:cNvPr id="72" name="Google Shape;72;p4"/>
            <p:cNvSpPr/>
            <p:nvPr/>
          </p:nvSpPr>
          <p:spPr>
            <a:xfrm flipH="1">
              <a:off x="457486" y="1178026"/>
              <a:ext cx="640500" cy="640500"/>
            </a:xfrm>
            <a:prstGeom prst="teardrop">
              <a:avLst>
                <a:gd name="adj" fmla="val 100000"/>
              </a:avLst>
            </a:prstGeom>
            <a:solidFill>
              <a:srgbClr val="0070C0"/>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73" name="Google Shape;73;p4"/>
            <p:cNvSpPr/>
            <p:nvPr/>
          </p:nvSpPr>
          <p:spPr>
            <a:xfrm>
              <a:off x="466375" y="1187175"/>
              <a:ext cx="2734800" cy="1229700"/>
            </a:xfrm>
            <a:prstGeom prst="roundRect">
              <a:avLst>
                <a:gd name="adj" fmla="val 24998"/>
              </a:avLst>
            </a:prstGeom>
            <a:solidFill>
              <a:srgbClr val="0070C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74" name="Inner placeholder 7"/>
          <p:cNvSpPr txBox="1">
            <a:spLocks noGrp="1"/>
          </p:cNvSpPr>
          <p:nvPr>
            <p:ph type="subTitle" idx="7"/>
          </p:nvPr>
        </p:nvSpPr>
        <p:spPr>
          <a:xfrm>
            <a:off x="721400" y="3503225"/>
            <a:ext cx="1843200" cy="76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lvl1pPr marL="0" lvl="0" algn="ctr" rtl="0">
              <a:spcBef>
                <a:spcPts val="0"/>
              </a:spcBef>
              <a:spcAft>
                <a:spcPts val="0"/>
              </a:spcAft>
              <a:buClr>
                <a:schemeClr val="accent6"/>
              </a:buClr>
              <a:buSzPts val="800"/>
              <a:buFont typeface="Raleway"/>
              <a:buNone/>
              <a:defRPr sz="800" b="1">
                <a:solidFill>
                  <a:schemeClr val="accent6"/>
                </a:solidFill>
                <a:latin typeface="Raleway"/>
                <a:ea typeface="Raleway"/>
                <a:cs typeface="Raleway"/>
                <a:sym typeface="Ralew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75" name="Google Shape;75;p4"/>
          <p:cNvSpPr txBox="1"/>
          <p:nvPr/>
        </p:nvSpPr>
        <p:spPr>
          <a:xfrm>
            <a:off x="617150" y="3329250"/>
            <a:ext cx="390900" cy="338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latin typeface="Raleway"/>
                <a:ea typeface="Raleway"/>
                <a:cs typeface="Raleway"/>
                <a:sym typeface="Raleway"/>
              </a:rPr>
              <a:t>07</a:t>
            </a:r>
            <a:endParaRPr sz="1000">
              <a:latin typeface="Raleway"/>
              <a:ea typeface="Raleway"/>
              <a:cs typeface="Raleway"/>
              <a:sym typeface="Raleway"/>
            </a:endParaRPr>
          </a:p>
        </p:txBody>
      </p:sp>
      <p:sp>
        <p:nvSpPr>
          <p:cNvPr id="76" name="Google Shape;76;p4"/>
          <p:cNvSpPr/>
          <p:nvPr/>
        </p:nvSpPr>
        <p:spPr>
          <a:xfrm>
            <a:off x="3419775" y="3350588"/>
            <a:ext cx="2092500" cy="107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77" name="Container 8"/>
          <p:cNvGrpSpPr/>
          <p:nvPr/>
        </p:nvGrpSpPr>
        <p:grpSpPr>
          <a:xfrm>
            <a:off x="3469372" y="3395554"/>
            <a:ext cx="1992193" cy="970142"/>
            <a:chOff x="457486" y="1178026"/>
            <a:chExt cx="2743689" cy="1238849"/>
          </a:xfrm>
        </p:grpSpPr>
        <p:sp>
          <p:nvSpPr>
            <p:cNvPr id="78" name="Google Shape;78;p4"/>
            <p:cNvSpPr/>
            <p:nvPr/>
          </p:nvSpPr>
          <p:spPr>
            <a:xfrm flipH="1">
              <a:off x="457486" y="1178026"/>
              <a:ext cx="640500" cy="640500"/>
            </a:xfrm>
            <a:prstGeom prst="teardrop">
              <a:avLst>
                <a:gd name="adj" fmla="val 100000"/>
              </a:avLst>
            </a:prstGeom>
            <a:solidFill>
              <a:srgbClr val="0070C0"/>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79" name="Google Shape;79;p4"/>
            <p:cNvSpPr/>
            <p:nvPr/>
          </p:nvSpPr>
          <p:spPr>
            <a:xfrm>
              <a:off x="466375" y="1187175"/>
              <a:ext cx="2734800" cy="1229700"/>
            </a:xfrm>
            <a:prstGeom prst="roundRect">
              <a:avLst>
                <a:gd name="adj" fmla="val 24998"/>
              </a:avLst>
            </a:prstGeom>
            <a:solidFill>
              <a:srgbClr val="0070C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80" name="Inner placeholder 8"/>
          <p:cNvSpPr txBox="1">
            <a:spLocks noGrp="1"/>
          </p:cNvSpPr>
          <p:nvPr>
            <p:ph type="subTitle" idx="8"/>
          </p:nvPr>
        </p:nvSpPr>
        <p:spPr>
          <a:xfrm>
            <a:off x="3524025" y="3500075"/>
            <a:ext cx="1843200" cy="76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lvl1pPr marL="0" lvl="0" algn="ctr" rtl="0">
              <a:spcBef>
                <a:spcPts val="0"/>
              </a:spcBef>
              <a:spcAft>
                <a:spcPts val="0"/>
              </a:spcAft>
              <a:buClr>
                <a:schemeClr val="accent6"/>
              </a:buClr>
              <a:buSzPts val="800"/>
              <a:buFont typeface="Raleway"/>
              <a:buNone/>
              <a:defRPr sz="800" b="1">
                <a:solidFill>
                  <a:schemeClr val="accent6"/>
                </a:solidFill>
                <a:latin typeface="Raleway"/>
                <a:ea typeface="Raleway"/>
                <a:cs typeface="Raleway"/>
                <a:sym typeface="Ralew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81" name="Google Shape;81;p4"/>
          <p:cNvSpPr txBox="1"/>
          <p:nvPr/>
        </p:nvSpPr>
        <p:spPr>
          <a:xfrm>
            <a:off x="3419775" y="3326100"/>
            <a:ext cx="390900" cy="338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latin typeface="Raleway"/>
                <a:ea typeface="Raleway"/>
                <a:cs typeface="Raleway"/>
                <a:sym typeface="Raleway"/>
              </a:rPr>
              <a:t>08</a:t>
            </a:r>
            <a:endParaRPr sz="1000">
              <a:latin typeface="Raleway"/>
              <a:ea typeface="Raleway"/>
              <a:cs typeface="Raleway"/>
              <a:sym typeface="Raleway"/>
            </a:endParaRPr>
          </a:p>
        </p:txBody>
      </p:sp>
      <p:sp>
        <p:nvSpPr>
          <p:cNvPr id="82" name="Google Shape;82;p4"/>
          <p:cNvSpPr/>
          <p:nvPr/>
        </p:nvSpPr>
        <p:spPr>
          <a:xfrm>
            <a:off x="6118150" y="3378225"/>
            <a:ext cx="2092500" cy="1072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83" name="Container 9"/>
          <p:cNvGrpSpPr/>
          <p:nvPr/>
        </p:nvGrpSpPr>
        <p:grpSpPr>
          <a:xfrm>
            <a:off x="6167747" y="3423192"/>
            <a:ext cx="1992193" cy="970142"/>
            <a:chOff x="457486" y="1178026"/>
            <a:chExt cx="2743689" cy="1238849"/>
          </a:xfrm>
        </p:grpSpPr>
        <p:sp>
          <p:nvSpPr>
            <p:cNvPr id="84" name="Google Shape;84;p4"/>
            <p:cNvSpPr/>
            <p:nvPr/>
          </p:nvSpPr>
          <p:spPr>
            <a:xfrm flipH="1">
              <a:off x="457486" y="1178026"/>
              <a:ext cx="640500" cy="640500"/>
            </a:xfrm>
            <a:prstGeom prst="teardrop">
              <a:avLst>
                <a:gd name="adj" fmla="val 100000"/>
              </a:avLst>
            </a:prstGeom>
            <a:solidFill>
              <a:srgbClr val="0070C0"/>
            </a:solidFill>
            <a:ln w="19050" cap="flat" cmpd="sng">
              <a:solidFill>
                <a:srgbClr val="FFFF00"/>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85" name="Google Shape;85;p4"/>
            <p:cNvSpPr/>
            <p:nvPr/>
          </p:nvSpPr>
          <p:spPr>
            <a:xfrm>
              <a:off x="466375" y="1187175"/>
              <a:ext cx="2734800" cy="1229700"/>
            </a:xfrm>
            <a:prstGeom prst="roundRect">
              <a:avLst>
                <a:gd name="adj" fmla="val 24998"/>
              </a:avLst>
            </a:prstGeom>
            <a:solidFill>
              <a:srgbClr val="0070C0"/>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grpSp>
      <p:sp>
        <p:nvSpPr>
          <p:cNvPr id="86" name="Inner placeholder 9"/>
          <p:cNvSpPr txBox="1">
            <a:spLocks noGrp="1"/>
          </p:cNvSpPr>
          <p:nvPr>
            <p:ph type="subTitle" idx="9"/>
          </p:nvPr>
        </p:nvSpPr>
        <p:spPr>
          <a:xfrm>
            <a:off x="6222400" y="3527713"/>
            <a:ext cx="1843200" cy="761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ctr" anchorCtr="0">
            <a:normAutofit/>
          </a:bodyPr>
          <a:lstStyle>
            <a:lvl1pPr marL="0" lvl="0" algn="ctr" rtl="0">
              <a:spcBef>
                <a:spcPts val="0"/>
              </a:spcBef>
              <a:spcAft>
                <a:spcPts val="0"/>
              </a:spcAft>
              <a:buClr>
                <a:schemeClr val="accent6"/>
              </a:buClr>
              <a:buSzPts val="800"/>
              <a:buFont typeface="Raleway"/>
              <a:buNone/>
              <a:defRPr sz="800" b="1">
                <a:solidFill>
                  <a:schemeClr val="accent6"/>
                </a:solidFill>
                <a:latin typeface="Raleway"/>
                <a:ea typeface="Raleway"/>
                <a:cs typeface="Raleway"/>
                <a:sym typeface="Raleway"/>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87" name="Google Shape;87;p4"/>
          <p:cNvSpPr txBox="1"/>
          <p:nvPr/>
        </p:nvSpPr>
        <p:spPr>
          <a:xfrm>
            <a:off x="6118150" y="3353750"/>
            <a:ext cx="390900" cy="338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000" b="1">
                <a:solidFill>
                  <a:schemeClr val="lt1"/>
                </a:solidFill>
                <a:latin typeface="Raleway"/>
                <a:ea typeface="Raleway"/>
                <a:cs typeface="Raleway"/>
                <a:sym typeface="Raleway"/>
              </a:rPr>
              <a:t>09</a:t>
            </a:r>
            <a:endParaRPr sz="1000">
              <a:latin typeface="Raleway"/>
              <a:ea typeface="Raleway"/>
              <a:cs typeface="Raleway"/>
              <a:sym typeface="Raleway"/>
            </a:endParaRPr>
          </a:p>
        </p:txBody>
      </p:sp>
      <p:sp>
        <p:nvSpPr>
          <p:cNvPr id="3" name="Outer Placeholer 1">
            <a:extLst>
              <a:ext uri="{FF2B5EF4-FFF2-40B4-BE49-F238E27FC236}">
                <a16:creationId xmlns:a16="http://schemas.microsoft.com/office/drawing/2014/main" id="{714DE3BA-284F-73D0-2D2D-A938BC48F82E}"/>
              </a:ext>
            </a:extLst>
          </p:cNvPr>
          <p:cNvSpPr>
            <a:spLocks noGrp="1"/>
          </p:cNvSpPr>
          <p:nvPr>
            <p:ph type="body" sz="quarter" idx="10" hasCustomPrompt="1"/>
          </p:nvPr>
        </p:nvSpPr>
        <p:spPr>
          <a:xfrm>
            <a:off x="617538" y="836613"/>
            <a:ext cx="2120900" cy="1103312"/>
          </a:xfrm>
          <a:noFill/>
          <a:effectLst>
            <a:softEdge rad="165100"/>
          </a:effectLst>
        </p:spPr>
        <p:txBody>
          <a:bodyPr/>
          <a:lstStyle>
            <a:lvl1pPr>
              <a:defRPr>
                <a:noFill/>
              </a:defRPr>
            </a:lvl1pPr>
          </a:lstStyle>
          <a:p>
            <a:pPr lvl="0"/>
            <a:r>
              <a:rPr lang="en-IN" dirty="0"/>
              <a:t>Text</a:t>
            </a:r>
          </a:p>
        </p:txBody>
      </p:sp>
      <p:sp>
        <p:nvSpPr>
          <p:cNvPr id="4" name="Outer Placeholder 2">
            <a:extLst>
              <a:ext uri="{FF2B5EF4-FFF2-40B4-BE49-F238E27FC236}">
                <a16:creationId xmlns:a16="http://schemas.microsoft.com/office/drawing/2014/main" id="{C80F17FE-30C7-0214-8667-580983ED568D}"/>
              </a:ext>
            </a:extLst>
          </p:cNvPr>
          <p:cNvSpPr>
            <a:spLocks noGrp="1"/>
          </p:cNvSpPr>
          <p:nvPr>
            <p:ph type="body" sz="quarter" idx="11" hasCustomPrompt="1"/>
          </p:nvPr>
        </p:nvSpPr>
        <p:spPr>
          <a:xfrm>
            <a:off x="3434850" y="816735"/>
            <a:ext cx="2120900" cy="1103312"/>
          </a:xfrm>
        </p:spPr>
        <p:txBody>
          <a:bodyPr/>
          <a:lstStyle>
            <a:lvl1pPr>
              <a:defRPr/>
            </a:lvl1pPr>
          </a:lstStyle>
          <a:p>
            <a:pPr lvl="0"/>
            <a:r>
              <a:rPr lang="en-IN" dirty="0"/>
              <a:t>Text</a:t>
            </a:r>
          </a:p>
        </p:txBody>
      </p:sp>
      <p:sp>
        <p:nvSpPr>
          <p:cNvPr id="5" name="Outer Placeholder 3">
            <a:extLst>
              <a:ext uri="{FF2B5EF4-FFF2-40B4-BE49-F238E27FC236}">
                <a16:creationId xmlns:a16="http://schemas.microsoft.com/office/drawing/2014/main" id="{28FBCE79-E85F-0043-9077-93938029C22D}"/>
              </a:ext>
            </a:extLst>
          </p:cNvPr>
          <p:cNvSpPr>
            <a:spLocks noGrp="1"/>
          </p:cNvSpPr>
          <p:nvPr>
            <p:ph type="body" sz="quarter" idx="12" hasCustomPrompt="1"/>
          </p:nvPr>
        </p:nvSpPr>
        <p:spPr>
          <a:xfrm>
            <a:off x="6103950" y="831246"/>
            <a:ext cx="2120900" cy="1103312"/>
          </a:xfrm>
        </p:spPr>
        <p:txBody>
          <a:bodyPr/>
          <a:lstStyle>
            <a:lvl1pPr>
              <a:defRPr/>
            </a:lvl1pPr>
          </a:lstStyle>
          <a:p>
            <a:pPr lvl="0"/>
            <a:r>
              <a:rPr lang="en-IN" dirty="0"/>
              <a:t>Text</a:t>
            </a:r>
          </a:p>
        </p:txBody>
      </p:sp>
      <p:sp>
        <p:nvSpPr>
          <p:cNvPr id="6" name="Outer Placeholder 4">
            <a:extLst>
              <a:ext uri="{FF2B5EF4-FFF2-40B4-BE49-F238E27FC236}">
                <a16:creationId xmlns:a16="http://schemas.microsoft.com/office/drawing/2014/main" id="{9FC6F059-C2DC-12D0-2E3E-4D3BE5D509F6}"/>
              </a:ext>
            </a:extLst>
          </p:cNvPr>
          <p:cNvSpPr>
            <a:spLocks noGrp="1"/>
          </p:cNvSpPr>
          <p:nvPr>
            <p:ph type="body" sz="quarter" idx="13" hasCustomPrompt="1"/>
          </p:nvPr>
        </p:nvSpPr>
        <p:spPr>
          <a:xfrm>
            <a:off x="617538" y="2043089"/>
            <a:ext cx="2120900" cy="1103312"/>
          </a:xfrm>
        </p:spPr>
        <p:txBody>
          <a:bodyPr/>
          <a:lstStyle>
            <a:lvl1pPr>
              <a:defRPr/>
            </a:lvl1pPr>
          </a:lstStyle>
          <a:p>
            <a:pPr lvl="0"/>
            <a:r>
              <a:rPr lang="en-IN" dirty="0"/>
              <a:t>Text</a:t>
            </a:r>
          </a:p>
        </p:txBody>
      </p:sp>
      <p:sp>
        <p:nvSpPr>
          <p:cNvPr id="7" name="Outer Plceholder 5">
            <a:extLst>
              <a:ext uri="{FF2B5EF4-FFF2-40B4-BE49-F238E27FC236}">
                <a16:creationId xmlns:a16="http://schemas.microsoft.com/office/drawing/2014/main" id="{3122F3CB-AB19-B4C4-0DC0-CB2674B2DAFA}"/>
              </a:ext>
            </a:extLst>
          </p:cNvPr>
          <p:cNvSpPr>
            <a:spLocks noGrp="1"/>
          </p:cNvSpPr>
          <p:nvPr>
            <p:ph type="body" sz="quarter" idx="14" hasCustomPrompt="1"/>
          </p:nvPr>
        </p:nvSpPr>
        <p:spPr>
          <a:xfrm>
            <a:off x="3405831" y="2022306"/>
            <a:ext cx="2120900" cy="1103312"/>
          </a:xfrm>
        </p:spPr>
        <p:txBody>
          <a:bodyPr/>
          <a:lstStyle>
            <a:lvl1pPr>
              <a:defRPr/>
            </a:lvl1pPr>
          </a:lstStyle>
          <a:p>
            <a:pPr lvl="0"/>
            <a:r>
              <a:rPr lang="en-IN" dirty="0"/>
              <a:t>Text</a:t>
            </a:r>
          </a:p>
        </p:txBody>
      </p:sp>
      <p:sp>
        <p:nvSpPr>
          <p:cNvPr id="8" name="Outer  Placeholder 6">
            <a:extLst>
              <a:ext uri="{FF2B5EF4-FFF2-40B4-BE49-F238E27FC236}">
                <a16:creationId xmlns:a16="http://schemas.microsoft.com/office/drawing/2014/main" id="{DC9F5B2F-5A98-0EEF-41FF-31C2C8073A25}"/>
              </a:ext>
            </a:extLst>
          </p:cNvPr>
          <p:cNvSpPr>
            <a:spLocks noGrp="1"/>
          </p:cNvSpPr>
          <p:nvPr>
            <p:ph type="body" sz="quarter" idx="15" hasCustomPrompt="1"/>
          </p:nvPr>
        </p:nvSpPr>
        <p:spPr>
          <a:xfrm>
            <a:off x="6087794" y="2057894"/>
            <a:ext cx="2120900" cy="1103312"/>
          </a:xfrm>
        </p:spPr>
        <p:txBody>
          <a:bodyPr/>
          <a:lstStyle>
            <a:lvl1pPr>
              <a:defRPr/>
            </a:lvl1pPr>
          </a:lstStyle>
          <a:p>
            <a:pPr lvl="0"/>
            <a:r>
              <a:rPr lang="en-IN" dirty="0"/>
              <a:t>Text</a:t>
            </a:r>
          </a:p>
        </p:txBody>
      </p:sp>
      <p:sp>
        <p:nvSpPr>
          <p:cNvPr id="9" name="Outer Placeholder 7">
            <a:extLst>
              <a:ext uri="{FF2B5EF4-FFF2-40B4-BE49-F238E27FC236}">
                <a16:creationId xmlns:a16="http://schemas.microsoft.com/office/drawing/2014/main" id="{4D58A5FD-E639-19E7-C601-5EF2E0FF78A3}"/>
              </a:ext>
            </a:extLst>
          </p:cNvPr>
          <p:cNvSpPr>
            <a:spLocks noGrp="1"/>
          </p:cNvSpPr>
          <p:nvPr>
            <p:ph type="body" sz="quarter" idx="16" hasCustomPrompt="1"/>
          </p:nvPr>
        </p:nvSpPr>
        <p:spPr>
          <a:xfrm>
            <a:off x="602147" y="3356607"/>
            <a:ext cx="2120900" cy="1103312"/>
          </a:xfrm>
        </p:spPr>
        <p:txBody>
          <a:bodyPr/>
          <a:lstStyle>
            <a:lvl1pPr>
              <a:defRPr/>
            </a:lvl1pPr>
          </a:lstStyle>
          <a:p>
            <a:pPr lvl="0"/>
            <a:r>
              <a:rPr lang="en-IN" dirty="0"/>
              <a:t>Text</a:t>
            </a:r>
          </a:p>
        </p:txBody>
      </p:sp>
      <p:sp>
        <p:nvSpPr>
          <p:cNvPr id="10" name="Outer Placeholder 8">
            <a:extLst>
              <a:ext uri="{FF2B5EF4-FFF2-40B4-BE49-F238E27FC236}">
                <a16:creationId xmlns:a16="http://schemas.microsoft.com/office/drawing/2014/main" id="{03361983-D05A-3A44-E308-60649D6D3683}"/>
              </a:ext>
            </a:extLst>
          </p:cNvPr>
          <p:cNvSpPr>
            <a:spLocks noGrp="1"/>
          </p:cNvSpPr>
          <p:nvPr>
            <p:ph type="body" sz="quarter" idx="17" hasCustomPrompt="1"/>
          </p:nvPr>
        </p:nvSpPr>
        <p:spPr>
          <a:xfrm>
            <a:off x="3389582" y="3344423"/>
            <a:ext cx="2120900" cy="1103312"/>
          </a:xfrm>
        </p:spPr>
        <p:txBody>
          <a:bodyPr/>
          <a:lstStyle>
            <a:lvl1pPr>
              <a:defRPr/>
            </a:lvl1pPr>
          </a:lstStyle>
          <a:p>
            <a:pPr lvl="0"/>
            <a:r>
              <a:rPr lang="en-IN" dirty="0"/>
              <a:t>Text</a:t>
            </a:r>
          </a:p>
        </p:txBody>
      </p:sp>
      <p:sp>
        <p:nvSpPr>
          <p:cNvPr id="11" name="Outer Placeholder 9">
            <a:extLst>
              <a:ext uri="{FF2B5EF4-FFF2-40B4-BE49-F238E27FC236}">
                <a16:creationId xmlns:a16="http://schemas.microsoft.com/office/drawing/2014/main" id="{FAE0E0BD-66DD-2C9D-DEEA-1E117E0D269E}"/>
              </a:ext>
            </a:extLst>
          </p:cNvPr>
          <p:cNvSpPr>
            <a:spLocks noGrp="1"/>
          </p:cNvSpPr>
          <p:nvPr>
            <p:ph type="body" sz="quarter" idx="18" hasCustomPrompt="1"/>
          </p:nvPr>
        </p:nvSpPr>
        <p:spPr>
          <a:xfrm>
            <a:off x="6070655" y="3358010"/>
            <a:ext cx="2120900" cy="1103312"/>
          </a:xfrm>
        </p:spPr>
        <p:txBody>
          <a:bodyPr/>
          <a:lstStyle>
            <a:lvl1pPr>
              <a:defRPr/>
            </a:lvl1pPr>
          </a:lstStyle>
          <a:p>
            <a:pPr lvl="0"/>
            <a:r>
              <a:rPr lang="en-IN" dirty="0"/>
              <a:t>Text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ody 1 1 1">
  <p:cSld name="BLANK_1_1_1">
    <p:spTree>
      <p:nvGrpSpPr>
        <p:cNvPr id="1" name="Shape 88"/>
        <p:cNvGrpSpPr/>
        <p:nvPr/>
      </p:nvGrpSpPr>
      <p:grpSpPr>
        <a:xfrm>
          <a:off x="0" y="0"/>
          <a:ext cx="0" cy="0"/>
          <a:chOff x="0" y="0"/>
          <a:chExt cx="0" cy="0"/>
        </a:xfrm>
      </p:grpSpPr>
      <p:sp>
        <p:nvSpPr>
          <p:cNvPr id="89" name="Google Shape;89;p5"/>
          <p:cNvSpPr/>
          <p:nvPr/>
        </p:nvSpPr>
        <p:spPr>
          <a:xfrm>
            <a:off x="-7257" y="-7257"/>
            <a:ext cx="8316600" cy="51000"/>
          </a:xfrm>
          <a:prstGeom prst="homePlate">
            <a:avLst>
              <a:gd name="adj" fmla="val 50000"/>
            </a:avLst>
          </a:prstGeom>
          <a:solidFill>
            <a:srgbClr val="0070C0"/>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sp>
        <p:nvSpPr>
          <p:cNvPr id="90" name="Google Shape;90;p5"/>
          <p:cNvSpPr/>
          <p:nvPr/>
        </p:nvSpPr>
        <p:spPr>
          <a:xfrm rot="5400000">
            <a:off x="-2379053" y="2415550"/>
            <a:ext cx="4774800" cy="31200"/>
          </a:xfrm>
          <a:prstGeom prst="homePlate">
            <a:avLst>
              <a:gd name="adj" fmla="val 50000"/>
            </a:avLst>
          </a:prstGeom>
          <a:solidFill>
            <a:srgbClr val="0070C0"/>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pic>
        <p:nvPicPr>
          <p:cNvPr id="91" name="Google Shape;91;p5"/>
          <p:cNvPicPr preferRelativeResize="0"/>
          <p:nvPr/>
        </p:nvPicPr>
        <p:blipFill rotWithShape="1">
          <a:blip r:embed="rId2">
            <a:alphaModFix/>
          </a:blip>
          <a:srcRect/>
          <a:stretch/>
        </p:blipFill>
        <p:spPr>
          <a:xfrm>
            <a:off x="8412259" y="19367"/>
            <a:ext cx="658567" cy="638366"/>
          </a:xfrm>
          <a:prstGeom prst="rect">
            <a:avLst/>
          </a:prstGeom>
          <a:noFill/>
          <a:ln>
            <a:noFill/>
          </a:ln>
        </p:spPr>
      </p:pic>
      <p:sp>
        <p:nvSpPr>
          <p:cNvPr id="92" name="Google Shape;92;p5"/>
          <p:cNvSpPr txBox="1"/>
          <p:nvPr/>
        </p:nvSpPr>
        <p:spPr>
          <a:xfrm>
            <a:off x="4005900" y="4906256"/>
            <a:ext cx="1132200" cy="1281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500"/>
              <a:buFont typeface="Arial"/>
              <a:buNone/>
            </a:pPr>
            <a:r>
              <a:rPr lang="en" sz="500" b="0" i="1" u="none" strike="noStrike" cap="none">
                <a:solidFill>
                  <a:schemeClr val="dk1"/>
                </a:solidFill>
                <a:latin typeface="Calibri"/>
                <a:ea typeface="Calibri"/>
                <a:cs typeface="Calibri"/>
                <a:sym typeface="Calibri"/>
              </a:rPr>
              <a:t>Confidential</a:t>
            </a:r>
            <a:endParaRPr sz="500" b="0" i="1" u="none" strike="noStrike" cap="none">
              <a:solidFill>
                <a:schemeClr val="dk1"/>
              </a:solidFill>
              <a:latin typeface="Calibri"/>
              <a:ea typeface="Calibri"/>
              <a:cs typeface="Calibri"/>
              <a:sym typeface="Calibri"/>
            </a:endParaRPr>
          </a:p>
        </p:txBody>
      </p:sp>
      <p:pic>
        <p:nvPicPr>
          <p:cNvPr id="93" name="Google Shape;93;p5"/>
          <p:cNvPicPr preferRelativeResize="0"/>
          <p:nvPr/>
        </p:nvPicPr>
        <p:blipFill rotWithShape="1">
          <a:blip r:embed="rId3">
            <a:alphaModFix/>
          </a:blip>
          <a:srcRect/>
          <a:stretch/>
        </p:blipFill>
        <p:spPr>
          <a:xfrm>
            <a:off x="43594" y="4787980"/>
            <a:ext cx="1095194" cy="273825"/>
          </a:xfrm>
          <a:prstGeom prst="rect">
            <a:avLst/>
          </a:prstGeom>
          <a:noFill/>
          <a:ln>
            <a:noFill/>
          </a:ln>
        </p:spPr>
      </p:pic>
      <p:sp>
        <p:nvSpPr>
          <p:cNvPr id="94" name="Google Shape;94;p5"/>
          <p:cNvSpPr txBox="1">
            <a:spLocks noGrp="1"/>
          </p:cNvSpPr>
          <p:nvPr>
            <p:ph type="subTitle" idx="1"/>
          </p:nvPr>
        </p:nvSpPr>
        <p:spPr>
          <a:xfrm>
            <a:off x="252475" y="201600"/>
            <a:ext cx="7950900" cy="273900"/>
          </a:xfrm>
          <a:prstGeom prst="rect">
            <a:avLst/>
          </a:prstGeom>
        </p:spPr>
        <p:txBody>
          <a:bodyPr spcFirstLastPara="1" wrap="square" lIns="91425" tIns="91425" rIns="91425" bIns="91425" anchor="t" anchorCtr="0">
            <a:normAutofit/>
          </a:bodyPr>
          <a:lstStyle>
            <a:lvl1pPr lvl="0">
              <a:spcBef>
                <a:spcPts val="0"/>
              </a:spcBef>
              <a:spcAft>
                <a:spcPts val="0"/>
              </a:spcAft>
              <a:buClr>
                <a:srgbClr val="0070C0"/>
              </a:buClr>
              <a:buSzPts val="1800"/>
              <a:buFont typeface="Raleway"/>
              <a:buNone/>
              <a:defRPr b="1">
                <a:solidFill>
                  <a:srgbClr val="0070C0"/>
                </a:solidFill>
                <a:latin typeface="Raleway"/>
                <a:ea typeface="Raleway"/>
                <a:cs typeface="Raleway"/>
                <a:sym typeface="Raleway"/>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5"/>
          <p:cNvSpPr/>
          <p:nvPr/>
        </p:nvSpPr>
        <p:spPr>
          <a:xfrm>
            <a:off x="-7250" y="895525"/>
            <a:ext cx="4024800" cy="2914800"/>
          </a:xfrm>
          <a:prstGeom prst="rect">
            <a:avLst/>
          </a:prstGeom>
          <a:solidFill>
            <a:srgbClr val="0070C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96" name="Google Shape;96;p5"/>
          <p:cNvSpPr txBox="1">
            <a:spLocks noGrp="1"/>
          </p:cNvSpPr>
          <p:nvPr>
            <p:ph type="subTitle" idx="2"/>
          </p:nvPr>
        </p:nvSpPr>
        <p:spPr>
          <a:xfrm>
            <a:off x="127900" y="2127147"/>
            <a:ext cx="3754500" cy="361607"/>
          </a:xfrm>
          <a:prstGeom prst="rect">
            <a:avLst/>
          </a:prstGeom>
        </p:spPr>
        <p:txBody>
          <a:bodyPr spcFirstLastPara="1" wrap="square" lIns="91425" tIns="91425" rIns="91425" bIns="91425" anchor="ctr" anchorCtr="0">
            <a:spAutoFit/>
          </a:bodyPr>
          <a:lstStyle>
            <a:lvl1pPr marL="0" lvl="0" algn="just">
              <a:lnSpc>
                <a:spcPct val="115000"/>
              </a:lnSpc>
              <a:spcBef>
                <a:spcPts val="0"/>
              </a:spcBef>
              <a:spcAft>
                <a:spcPts val="0"/>
              </a:spcAft>
              <a:buClr>
                <a:schemeClr val="lt1"/>
              </a:buClr>
              <a:buSzPts val="1000"/>
              <a:buFont typeface="Raleway"/>
              <a:buNone/>
              <a:defRPr sz="1000">
                <a:solidFill>
                  <a:schemeClr val="lt1"/>
                </a:solidFill>
                <a:latin typeface="Raleway"/>
                <a:ea typeface="Raleway"/>
                <a:cs typeface="Raleway"/>
                <a:sym typeface="Raleway"/>
              </a:defRPr>
            </a:lvl1pPr>
            <a:lvl2pPr lvl="1">
              <a:lnSpc>
                <a:spcPct val="115000"/>
              </a:lnSpc>
              <a:spcBef>
                <a:spcPts val="0"/>
              </a:spcBef>
              <a:spcAft>
                <a:spcPts val="0"/>
              </a:spcAft>
              <a:buSzPts val="1200"/>
              <a:buFont typeface="Raleway"/>
              <a:buNone/>
              <a:defRPr sz="1200">
                <a:latin typeface="Raleway"/>
                <a:ea typeface="Raleway"/>
                <a:cs typeface="Raleway"/>
                <a:sym typeface="Raleway"/>
              </a:defRPr>
            </a:lvl2pPr>
            <a:lvl3pPr lvl="2">
              <a:lnSpc>
                <a:spcPct val="115000"/>
              </a:lnSpc>
              <a:spcBef>
                <a:spcPts val="0"/>
              </a:spcBef>
              <a:spcAft>
                <a:spcPts val="0"/>
              </a:spcAft>
              <a:buSzPts val="1200"/>
              <a:buFont typeface="Raleway"/>
              <a:buNone/>
              <a:defRPr sz="1200">
                <a:latin typeface="Raleway"/>
                <a:ea typeface="Raleway"/>
                <a:cs typeface="Raleway"/>
                <a:sym typeface="Raleway"/>
              </a:defRPr>
            </a:lvl3pPr>
            <a:lvl4pPr lvl="3">
              <a:lnSpc>
                <a:spcPct val="115000"/>
              </a:lnSpc>
              <a:spcBef>
                <a:spcPts val="0"/>
              </a:spcBef>
              <a:spcAft>
                <a:spcPts val="0"/>
              </a:spcAft>
              <a:buSzPts val="1200"/>
              <a:buFont typeface="Raleway"/>
              <a:buNone/>
              <a:defRPr sz="1200">
                <a:latin typeface="Raleway"/>
                <a:ea typeface="Raleway"/>
                <a:cs typeface="Raleway"/>
                <a:sym typeface="Raleway"/>
              </a:defRPr>
            </a:lvl4pPr>
            <a:lvl5pPr lvl="4">
              <a:lnSpc>
                <a:spcPct val="115000"/>
              </a:lnSpc>
              <a:spcBef>
                <a:spcPts val="0"/>
              </a:spcBef>
              <a:spcAft>
                <a:spcPts val="0"/>
              </a:spcAft>
              <a:buSzPts val="1200"/>
              <a:buFont typeface="Raleway"/>
              <a:buNone/>
              <a:defRPr sz="1200">
                <a:latin typeface="Raleway"/>
                <a:ea typeface="Raleway"/>
                <a:cs typeface="Raleway"/>
                <a:sym typeface="Raleway"/>
              </a:defRPr>
            </a:lvl5pPr>
            <a:lvl6pPr lvl="5">
              <a:lnSpc>
                <a:spcPct val="115000"/>
              </a:lnSpc>
              <a:spcBef>
                <a:spcPts val="0"/>
              </a:spcBef>
              <a:spcAft>
                <a:spcPts val="0"/>
              </a:spcAft>
              <a:buSzPts val="1200"/>
              <a:buFont typeface="Raleway"/>
              <a:buNone/>
              <a:defRPr sz="1200">
                <a:latin typeface="Raleway"/>
                <a:ea typeface="Raleway"/>
                <a:cs typeface="Raleway"/>
                <a:sym typeface="Raleway"/>
              </a:defRPr>
            </a:lvl6pPr>
            <a:lvl7pPr lvl="6">
              <a:lnSpc>
                <a:spcPct val="115000"/>
              </a:lnSpc>
              <a:spcBef>
                <a:spcPts val="0"/>
              </a:spcBef>
              <a:spcAft>
                <a:spcPts val="0"/>
              </a:spcAft>
              <a:buSzPts val="1200"/>
              <a:buFont typeface="Raleway"/>
              <a:buNone/>
              <a:defRPr sz="1200">
                <a:latin typeface="Raleway"/>
                <a:ea typeface="Raleway"/>
                <a:cs typeface="Raleway"/>
                <a:sym typeface="Raleway"/>
              </a:defRPr>
            </a:lvl7pPr>
            <a:lvl8pPr lvl="7">
              <a:lnSpc>
                <a:spcPct val="115000"/>
              </a:lnSpc>
              <a:spcBef>
                <a:spcPts val="0"/>
              </a:spcBef>
              <a:spcAft>
                <a:spcPts val="0"/>
              </a:spcAft>
              <a:buSzPts val="1200"/>
              <a:buFont typeface="Raleway"/>
              <a:buNone/>
              <a:defRPr sz="1200">
                <a:latin typeface="Raleway"/>
                <a:ea typeface="Raleway"/>
                <a:cs typeface="Raleway"/>
                <a:sym typeface="Raleway"/>
              </a:defRPr>
            </a:lvl8pPr>
            <a:lvl9pPr lvl="8">
              <a:lnSpc>
                <a:spcPct val="115000"/>
              </a:lnSpc>
              <a:spcBef>
                <a:spcPts val="0"/>
              </a:spcBef>
              <a:spcAft>
                <a:spcPts val="0"/>
              </a:spcAft>
              <a:buSzPts val="1200"/>
              <a:buFont typeface="Raleway"/>
              <a:buNone/>
              <a:defRPr sz="1200">
                <a:latin typeface="Raleway"/>
                <a:ea typeface="Raleway"/>
                <a:cs typeface="Raleway"/>
                <a:sym typeface="Raleway"/>
              </a:defRPr>
            </a:lvl9pPr>
          </a:lstStyle>
          <a:p>
            <a:endParaRPr dirty="0"/>
          </a:p>
        </p:txBody>
      </p:sp>
      <p:sp>
        <p:nvSpPr>
          <p:cNvPr id="97" name="Google Shape;97;p5"/>
          <p:cNvSpPr txBox="1"/>
          <p:nvPr/>
        </p:nvSpPr>
        <p:spPr>
          <a:xfrm>
            <a:off x="4100794" y="758575"/>
            <a:ext cx="22092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dk2"/>
                </a:solidFill>
                <a:latin typeface="Raleway"/>
                <a:ea typeface="Raleway"/>
                <a:cs typeface="Raleway"/>
                <a:sym typeface="Raleway"/>
              </a:rPr>
              <a:t>Solution:</a:t>
            </a:r>
            <a:endParaRPr b="1" dirty="0">
              <a:solidFill>
                <a:schemeClr val="dk2"/>
              </a:solidFill>
              <a:latin typeface="Raleway"/>
              <a:ea typeface="Raleway"/>
              <a:cs typeface="Raleway"/>
              <a:sym typeface="Raleway"/>
            </a:endParaRPr>
          </a:p>
        </p:txBody>
      </p:sp>
      <p:sp>
        <p:nvSpPr>
          <p:cNvPr id="98" name="Google Shape;98;p5"/>
          <p:cNvSpPr txBox="1">
            <a:spLocks noGrp="1"/>
          </p:cNvSpPr>
          <p:nvPr>
            <p:ph type="subTitle" idx="3"/>
          </p:nvPr>
        </p:nvSpPr>
        <p:spPr>
          <a:xfrm>
            <a:off x="4100794" y="1023914"/>
            <a:ext cx="4593000" cy="3507600"/>
          </a:xfrm>
          <a:prstGeom prst="rect">
            <a:avLst/>
          </a:prstGeom>
        </p:spPr>
        <p:txBody>
          <a:bodyPr spcFirstLastPara="1" wrap="square" lIns="91425" tIns="91425" rIns="91425" bIns="91425" anchor="t" anchorCtr="0">
            <a:normAutofit/>
          </a:bodyPr>
          <a:lstStyle>
            <a:lvl1pPr lvl="0">
              <a:spcBef>
                <a:spcPts val="0"/>
              </a:spcBef>
              <a:spcAft>
                <a:spcPts val="0"/>
              </a:spcAft>
              <a:buClr>
                <a:srgbClr val="0070C0"/>
              </a:buClr>
              <a:buSzPts val="1100"/>
              <a:buFont typeface="Raleway"/>
              <a:buChar char="➔"/>
              <a:defRPr sz="1100">
                <a:latin typeface="Raleway"/>
                <a:ea typeface="Raleway"/>
                <a:cs typeface="Raleway"/>
                <a:sym typeface="Raleway"/>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dirty="0"/>
          </a:p>
        </p:txBody>
      </p:sp>
      <p:sp>
        <p:nvSpPr>
          <p:cNvPr id="99" name="Google Shape;99;p5"/>
          <p:cNvSpPr>
            <a:spLocks noGrp="1"/>
          </p:cNvSpPr>
          <p:nvPr>
            <p:ph type="pic" idx="4"/>
          </p:nvPr>
        </p:nvSpPr>
        <p:spPr>
          <a:xfrm>
            <a:off x="358725" y="3979949"/>
            <a:ext cx="2266200" cy="638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ody 1 1 1 1">
  <p:cSld name="BLANK_1_1_1_1">
    <p:spTree>
      <p:nvGrpSpPr>
        <p:cNvPr id="1" name="Shape 100"/>
        <p:cNvGrpSpPr/>
        <p:nvPr/>
      </p:nvGrpSpPr>
      <p:grpSpPr>
        <a:xfrm>
          <a:off x="0" y="0"/>
          <a:ext cx="0" cy="0"/>
          <a:chOff x="0" y="0"/>
          <a:chExt cx="0" cy="0"/>
        </a:xfrm>
      </p:grpSpPr>
      <p:sp>
        <p:nvSpPr>
          <p:cNvPr id="101" name="Google Shape;101;p6"/>
          <p:cNvSpPr/>
          <p:nvPr/>
        </p:nvSpPr>
        <p:spPr>
          <a:xfrm>
            <a:off x="-7257" y="-7257"/>
            <a:ext cx="8316600" cy="51000"/>
          </a:xfrm>
          <a:prstGeom prst="homePlate">
            <a:avLst>
              <a:gd name="adj" fmla="val 50000"/>
            </a:avLst>
          </a:prstGeom>
          <a:solidFill>
            <a:srgbClr val="0070C0"/>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sp>
        <p:nvSpPr>
          <p:cNvPr id="102" name="Google Shape;102;p6"/>
          <p:cNvSpPr/>
          <p:nvPr/>
        </p:nvSpPr>
        <p:spPr>
          <a:xfrm rot="5400000">
            <a:off x="-2359403" y="2266200"/>
            <a:ext cx="4774800" cy="31200"/>
          </a:xfrm>
          <a:prstGeom prst="homePlate">
            <a:avLst>
              <a:gd name="adj" fmla="val 50000"/>
            </a:avLst>
          </a:prstGeom>
          <a:solidFill>
            <a:srgbClr val="0070C0"/>
          </a:solidFill>
          <a:ln>
            <a:noFill/>
          </a:ln>
        </p:spPr>
        <p:txBody>
          <a:bodyPr spcFirstLastPara="1" wrap="square" lIns="68575" tIns="68575" rIns="68575" bIns="68575"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rgbClr val="000000"/>
              </a:solidFill>
              <a:latin typeface="Calibri"/>
              <a:ea typeface="Calibri"/>
              <a:cs typeface="Calibri"/>
              <a:sym typeface="Calibri"/>
            </a:endParaRPr>
          </a:p>
        </p:txBody>
      </p:sp>
      <p:pic>
        <p:nvPicPr>
          <p:cNvPr id="103" name="Google Shape;103;p6"/>
          <p:cNvPicPr preferRelativeResize="0"/>
          <p:nvPr/>
        </p:nvPicPr>
        <p:blipFill rotWithShape="1">
          <a:blip r:embed="rId2">
            <a:alphaModFix/>
          </a:blip>
          <a:srcRect/>
          <a:stretch/>
        </p:blipFill>
        <p:spPr>
          <a:xfrm>
            <a:off x="8412259" y="19367"/>
            <a:ext cx="658567" cy="638366"/>
          </a:xfrm>
          <a:prstGeom prst="rect">
            <a:avLst/>
          </a:prstGeom>
          <a:noFill/>
          <a:ln>
            <a:noFill/>
          </a:ln>
        </p:spPr>
      </p:pic>
      <p:sp>
        <p:nvSpPr>
          <p:cNvPr id="104" name="Google Shape;104;p6"/>
          <p:cNvSpPr txBox="1"/>
          <p:nvPr/>
        </p:nvSpPr>
        <p:spPr>
          <a:xfrm>
            <a:off x="4005900" y="4906256"/>
            <a:ext cx="1132200" cy="128100"/>
          </a:xfrm>
          <a:prstGeom prst="rect">
            <a:avLst/>
          </a:prstGeom>
          <a:noFill/>
          <a:ln>
            <a:noFill/>
          </a:ln>
        </p:spPr>
        <p:txBody>
          <a:bodyPr spcFirstLastPara="1" wrap="square" lIns="68575" tIns="68575" rIns="68575" bIns="68575" anchor="t" anchorCtr="0">
            <a:noAutofit/>
          </a:bodyPr>
          <a:lstStyle/>
          <a:p>
            <a:pPr marL="0" marR="0" lvl="0" indent="0" algn="ctr" rtl="0">
              <a:lnSpc>
                <a:spcPct val="100000"/>
              </a:lnSpc>
              <a:spcBef>
                <a:spcPts val="0"/>
              </a:spcBef>
              <a:spcAft>
                <a:spcPts val="0"/>
              </a:spcAft>
              <a:buClr>
                <a:srgbClr val="000000"/>
              </a:buClr>
              <a:buSzPts val="500"/>
              <a:buFont typeface="Arial"/>
              <a:buNone/>
            </a:pPr>
            <a:r>
              <a:rPr lang="en" sz="500" b="0" i="1" u="none" strike="noStrike" cap="none">
                <a:solidFill>
                  <a:schemeClr val="dk1"/>
                </a:solidFill>
                <a:latin typeface="Calibri"/>
                <a:ea typeface="Calibri"/>
                <a:cs typeface="Calibri"/>
                <a:sym typeface="Calibri"/>
              </a:rPr>
              <a:t>Confidential</a:t>
            </a:r>
            <a:endParaRPr sz="500" b="0" i="1" u="none" strike="noStrike" cap="none">
              <a:solidFill>
                <a:schemeClr val="dk1"/>
              </a:solidFill>
              <a:latin typeface="Calibri"/>
              <a:ea typeface="Calibri"/>
              <a:cs typeface="Calibri"/>
              <a:sym typeface="Calibri"/>
            </a:endParaRPr>
          </a:p>
        </p:txBody>
      </p:sp>
      <p:pic>
        <p:nvPicPr>
          <p:cNvPr id="105" name="Google Shape;105;p6"/>
          <p:cNvPicPr preferRelativeResize="0"/>
          <p:nvPr/>
        </p:nvPicPr>
        <p:blipFill rotWithShape="1">
          <a:blip r:embed="rId3">
            <a:alphaModFix/>
          </a:blip>
          <a:srcRect/>
          <a:stretch/>
        </p:blipFill>
        <p:spPr>
          <a:xfrm>
            <a:off x="43594" y="4787980"/>
            <a:ext cx="1095194" cy="273825"/>
          </a:xfrm>
          <a:prstGeom prst="rect">
            <a:avLst/>
          </a:prstGeom>
          <a:noFill/>
          <a:ln>
            <a:noFill/>
          </a:ln>
        </p:spPr>
      </p:pic>
      <p:sp>
        <p:nvSpPr>
          <p:cNvPr id="106" name="Google Shape;106;p6"/>
          <p:cNvSpPr txBox="1"/>
          <p:nvPr/>
        </p:nvSpPr>
        <p:spPr>
          <a:xfrm>
            <a:off x="4973125" y="4669200"/>
            <a:ext cx="4097700" cy="3387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800"/>
              <a:buFont typeface="Arial"/>
              <a:buNone/>
            </a:pPr>
            <a:r>
              <a:rPr lang="en" sz="1600" b="0" i="0" u="none" strike="noStrike" cap="none">
                <a:solidFill>
                  <a:srgbClr val="C55A11"/>
                </a:solidFill>
                <a:latin typeface="Calibri"/>
                <a:ea typeface="Calibri"/>
                <a:cs typeface="Calibri"/>
                <a:sym typeface="Calibri"/>
              </a:rPr>
              <a:t>reach us at - sourish@theyellow.network</a:t>
            </a:r>
            <a:endParaRPr sz="1600" b="0" i="0" u="none" strike="noStrike" cap="none">
              <a:solidFill>
                <a:srgbClr val="C55A11"/>
              </a:solidFill>
              <a:latin typeface="Calibri"/>
              <a:ea typeface="Calibri"/>
              <a:cs typeface="Calibri"/>
              <a:sym typeface="Calibri"/>
            </a:endParaRPr>
          </a:p>
        </p:txBody>
      </p:sp>
      <p:sp>
        <p:nvSpPr>
          <p:cNvPr id="107" name="Google Shape;107;p6"/>
          <p:cNvSpPr/>
          <p:nvPr/>
        </p:nvSpPr>
        <p:spPr>
          <a:xfrm>
            <a:off x="-725400" y="1805913"/>
            <a:ext cx="10594800" cy="4593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 sz="3200" b="1" i="0" u="none" strike="noStrike" cap="none">
                <a:solidFill>
                  <a:srgbClr val="0070C0"/>
                </a:solidFill>
                <a:latin typeface="Raleway"/>
                <a:ea typeface="Raleway"/>
                <a:cs typeface="Raleway"/>
                <a:sym typeface="Raleway"/>
              </a:rPr>
              <a:t>Thank you</a:t>
            </a:r>
            <a:endParaRPr sz="3200" b="1" i="0" u="none" strike="noStrike" cap="none">
              <a:solidFill>
                <a:srgbClr val="0070C0"/>
              </a:solidFill>
              <a:latin typeface="Raleway"/>
              <a:ea typeface="Raleway"/>
              <a:cs typeface="Raleway"/>
              <a:sym typeface="Raleway"/>
            </a:endParaRPr>
          </a:p>
        </p:txBody>
      </p:sp>
      <p:pic>
        <p:nvPicPr>
          <p:cNvPr id="108" name="Google Shape;108;p6"/>
          <p:cNvPicPr preferRelativeResize="0"/>
          <p:nvPr/>
        </p:nvPicPr>
        <p:blipFill rotWithShape="1">
          <a:blip r:embed="rId4">
            <a:alphaModFix/>
          </a:blip>
          <a:srcRect l="23079" t="8608" r="24693" b="9175"/>
          <a:stretch/>
        </p:blipFill>
        <p:spPr>
          <a:xfrm rot="248541">
            <a:off x="1787231" y="3085988"/>
            <a:ext cx="616891" cy="981038"/>
          </a:xfrm>
          <a:prstGeom prst="rect">
            <a:avLst/>
          </a:prstGeom>
          <a:noFill/>
          <a:ln>
            <a:noFill/>
          </a:ln>
        </p:spPr>
      </p:pic>
      <p:pic>
        <p:nvPicPr>
          <p:cNvPr id="109" name="Google Shape;109;p6"/>
          <p:cNvPicPr preferRelativeResize="0"/>
          <p:nvPr/>
        </p:nvPicPr>
        <p:blipFill rotWithShape="1">
          <a:blip r:embed="rId5">
            <a:alphaModFix/>
          </a:blip>
          <a:srcRect r="65849" b="5356"/>
          <a:stretch/>
        </p:blipFill>
        <p:spPr>
          <a:xfrm>
            <a:off x="6900580" y="3012354"/>
            <a:ext cx="330031" cy="1026992"/>
          </a:xfrm>
          <a:prstGeom prst="rect">
            <a:avLst/>
          </a:prstGeom>
          <a:noFill/>
          <a:ln>
            <a:noFill/>
          </a:ln>
        </p:spPr>
      </p:pic>
      <p:pic>
        <p:nvPicPr>
          <p:cNvPr id="110" name="Google Shape;110;p6"/>
          <p:cNvPicPr preferRelativeResize="0"/>
          <p:nvPr/>
        </p:nvPicPr>
        <p:blipFill rotWithShape="1">
          <a:blip r:embed="rId6">
            <a:alphaModFix/>
          </a:blip>
          <a:srcRect l="18431" r="10515"/>
          <a:stretch/>
        </p:blipFill>
        <p:spPr>
          <a:xfrm rot="256900">
            <a:off x="7812974" y="3079936"/>
            <a:ext cx="522427" cy="980091"/>
          </a:xfrm>
          <a:prstGeom prst="rect">
            <a:avLst/>
          </a:prstGeom>
          <a:noFill/>
          <a:ln>
            <a:noFill/>
          </a:ln>
        </p:spPr>
      </p:pic>
      <p:pic>
        <p:nvPicPr>
          <p:cNvPr id="111" name="Google Shape;111;p6"/>
          <p:cNvPicPr preferRelativeResize="0"/>
          <p:nvPr/>
        </p:nvPicPr>
        <p:blipFill rotWithShape="1">
          <a:blip r:embed="rId7">
            <a:alphaModFix/>
          </a:blip>
          <a:srcRect t="-8519" b="8519"/>
          <a:stretch/>
        </p:blipFill>
        <p:spPr>
          <a:xfrm>
            <a:off x="3262612" y="2459893"/>
            <a:ext cx="2790334" cy="187934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4"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0</Words>
  <Application>Microsoft Office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Raleway</vt:lpstr>
      <vt:lpstr>Arial</vt:lpstr>
      <vt:lpstr>Calibri</vt:lpstr>
      <vt:lpstr>Simple Light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Lathiesh Mahendran</cp:lastModifiedBy>
  <cp:revision>20</cp:revision>
  <dcterms:modified xsi:type="dcterms:W3CDTF">2024-12-20T05:03:49Z</dcterms:modified>
</cp:coreProperties>
</file>