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98" autoAdjust="0"/>
  </p:normalViewPr>
  <p:slideViewPr>
    <p:cSldViewPr>
      <p:cViewPr varScale="1">
        <p:scale>
          <a:sx n="82" d="100"/>
          <a:sy n="82" d="100"/>
        </p:scale>
        <p:origin x="-123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65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2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4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E541-C9B1-472E-9E49-1A41416431A1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D58B-98F3-493B-A90C-C849C8B18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39752" y="172777"/>
            <a:ext cx="40324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génération des gabarits à partir du </a:t>
            </a:r>
            <a:r>
              <a:rPr lang="fr-FR" dirty="0" err="1" smtClean="0"/>
              <a:t>meta</a:t>
            </a:r>
            <a:r>
              <a:rPr lang="fr-FR" dirty="0" smtClean="0"/>
              <a:t> modèle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40339" y="4293096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d’exportation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141510" y="2852936"/>
            <a:ext cx="220736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XHTML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PDF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52881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885450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312349" y="1484784"/>
            <a:ext cx="40324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d’</a:t>
            </a:r>
            <a:r>
              <a:rPr lang="fr-FR" dirty="0" err="1" smtClean="0"/>
              <a:t>interpétation</a:t>
            </a:r>
            <a:r>
              <a:rPr lang="fr-FR" dirty="0" smtClean="0"/>
              <a:t> des gabarits</a:t>
            </a:r>
            <a:endParaRPr lang="fr-FR" dirty="0"/>
          </a:p>
        </p:txBody>
      </p:sp>
      <p:sp>
        <p:nvSpPr>
          <p:cNvPr id="12" name="Flèche vers le bas 11"/>
          <p:cNvSpPr/>
          <p:nvPr/>
        </p:nvSpPr>
        <p:spPr>
          <a:xfrm>
            <a:off x="4162252" y="1111000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4150883" y="2412957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4114662" y="385402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4144480" y="508518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2700000">
            <a:off x="2151131" y="508518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-2700000">
            <a:off x="6538052" y="5063537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240339" y="4293096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d’exportation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141510" y="2852936"/>
            <a:ext cx="220736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XHTML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PDF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52881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885450" y="5540141"/>
            <a:ext cx="220736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312349" y="1484784"/>
            <a:ext cx="40324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</a:t>
            </a:r>
            <a:r>
              <a:rPr lang="fr-FR" smtClean="0"/>
              <a:t>de génération </a:t>
            </a:r>
            <a:r>
              <a:rPr lang="fr-FR" dirty="0" err="1" smtClean="0"/>
              <a:t>sql</a:t>
            </a:r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4150883" y="2412957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4114662" y="385402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4144480" y="508518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2700000">
            <a:off x="2151131" y="5085183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-2700000">
            <a:off x="6538052" y="5063537"/>
            <a:ext cx="188621" cy="3679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30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cbalisky</dc:creator>
  <cp:lastModifiedBy>cbalisky</cp:lastModifiedBy>
  <cp:revision>3</cp:revision>
  <dcterms:created xsi:type="dcterms:W3CDTF">2014-05-09T09:04:04Z</dcterms:created>
  <dcterms:modified xsi:type="dcterms:W3CDTF">2014-05-10T09:08:13Z</dcterms:modified>
</cp:coreProperties>
</file>