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4"/>
  </p:notesMasterIdLst>
  <p:sldIdLst>
    <p:sldId id="256" r:id="rId2"/>
    <p:sldId id="263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6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2AC8F-9E49-464C-9607-B43BB7648CA8}" type="datetimeFigureOut">
              <a:rPr lang="zh-TW" altLang="en-US" smtClean="0"/>
              <a:t>2025/7/17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68D8F-3DA4-412A-BB7F-172E51E04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4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444764291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3240302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950147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625215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9E798-32E8-49CA-8B10-A9E3CEA77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008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</p:sldLayoutIdLst>
  <p:transition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yster7494" TargetMode="External"/><Relationship Id="rId2" Type="http://schemas.openxmlformats.org/officeDocument/2006/relationships/hyperlink" Target="https://github.com/TYSHIC/slid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71B85-7B77-4ADC-8375-30B58C159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基本事項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3B12D7-67DB-4C23-92B1-D55F41FCEB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50892112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9F6CEA-B58E-4CF8-986E-E532B40A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投影片問題反饋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A94230-D23B-4224-8356-634FFBB50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對於投影片有任何問題</a:t>
            </a:r>
            <a:endParaRPr lang="en-US" altLang="zh-TW"/>
          </a:p>
          <a:p>
            <a:r>
              <a:rPr lang="zh-TW" altLang="en-US"/>
              <a:t>請至 </a:t>
            </a:r>
            <a:r>
              <a:rPr lang="en-US" altLang="zh-TW"/>
              <a:t>github </a:t>
            </a:r>
            <a:r>
              <a:rPr lang="zh-TW" altLang="en-US"/>
              <a:t>開啟 </a:t>
            </a:r>
            <a:r>
              <a:rPr lang="en-US" altLang="zh-TW"/>
              <a:t>issue</a:t>
            </a:r>
          </a:p>
          <a:p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https://github.com/TYSHIC/slides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或連繫作者</a:t>
            </a:r>
            <a:r>
              <a:rPr lang="zh-TW" altLang="en-US">
                <a:solidFill>
                  <a:srgbClr val="00B0F0"/>
                </a:solidFill>
              </a:rPr>
              <a:t>邱顯智</a:t>
            </a:r>
            <a:r>
              <a:rPr lang="en-US" altLang="zh-TW">
                <a:solidFill>
                  <a:srgbClr val="00B0F0"/>
                </a:solidFill>
              </a:rPr>
              <a:t>(Myster7494)</a:t>
            </a:r>
          </a:p>
          <a:p>
            <a:r>
              <a:rPr lang="en-US" altLang="zh-TW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https://github.com/Myster7494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316236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5F22F33A-EA50-4F22-9F2C-8A64A179567F}" vid="{3247D5A2-1B78-4AF4-9AA5-9AF4332DE77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582</TotalTime>
  <Words>44</Words>
  <Application>Microsoft Office PowerPoint</Application>
  <PresentationFormat>寬螢幕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Consolas</vt:lpstr>
      <vt:lpstr>TYIC</vt:lpstr>
      <vt:lpstr>基本事項</vt:lpstr>
      <vt:lpstr>投影片問題反饋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01_社團基本事項</dc:title>
  <dc:creator>Myster;TYIC</dc:creator>
  <cp:lastModifiedBy>Myster</cp:lastModifiedBy>
  <cp:revision>160</cp:revision>
  <dcterms:created xsi:type="dcterms:W3CDTF">2024-04-26T12:14:03Z</dcterms:created>
  <dcterms:modified xsi:type="dcterms:W3CDTF">2025-07-17T05:39:57Z</dcterms:modified>
</cp:coreProperties>
</file>