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29"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142" r="142" b="142"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5" b="17382"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113"/>
            <a:ext cx="7486650" cy="4578488"/>
          </a:xfrm>
        </p:spPr>
        <p:txBody>
          <a:bodyPr/>
          <a:lstStyle/>
          <a:p>
            <a:r>
              <a:rPr lang="zh-TW" altLang="en-US"/>
              <a:t>專案資料夾結構大致如右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92D050"/>
                </a:solidFill>
              </a:rPr>
              <a:t>"./src" </a:t>
            </a:r>
            <a:r>
              <a:rPr lang="zh-TW" altLang="en-US"/>
              <a:t>資料夾</a:t>
            </a:r>
            <a:endParaRPr lang="en-US" altLang="zh-TW"/>
          </a:p>
          <a:p>
            <a:r>
              <a:rPr lang="zh-TW" altLang="en-US"/>
              <a:t>為專案程式碼和資源的主要存放之處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資料夾存放通用程式碼或資源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/>
              <a:t>資料夾存放客戶端專屬程式碼或資源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 </a:t>
            </a:r>
            <a:r>
              <a:rPr lang="zh-TW" altLang="en-US"/>
              <a:t>資料夾存放程式碼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resources</a:t>
            </a:r>
            <a:r>
              <a:rPr lang="en-US" altLang="zh-TW"/>
              <a:t> </a:t>
            </a:r>
            <a:r>
              <a:rPr lang="zh-TW" altLang="en-US"/>
              <a:t>資料夾存放資源</a:t>
            </a:r>
            <a:endParaRPr lang="en-US" altLang="zh-TW"/>
          </a:p>
          <a:p>
            <a:r>
              <a:rPr lang="zh-TW" altLang="en-US">
                <a:solidFill>
                  <a:srgbClr val="33CC33"/>
                </a:solidFill>
              </a:rPr>
              <a:t>深綠色</a:t>
            </a:r>
            <a:r>
              <a:rPr lang="zh-TW" altLang="en-US"/>
              <a:t>資料夾和檔案之後會提到</a:t>
            </a:r>
            <a:endParaRPr lang="en-US" altLang="zh-TW"/>
          </a:p>
          <a:p>
            <a:r>
              <a:rPr lang="zh-TW" altLang="en-US">
                <a:solidFill>
                  <a:srgbClr val="FF5001"/>
                </a:solidFill>
              </a:rPr>
              <a:t>紅色</a:t>
            </a:r>
            <a:r>
              <a:rPr lang="zh-TW" altLang="en-US"/>
              <a:t>資料夾和檔案基本上可以不用理會</a:t>
            </a:r>
            <a:endParaRPr lang="en-US" altLang="zh-TW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79614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6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743826" y="474345"/>
            <a:ext cx="4235808" cy="59093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│   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</a:p>
          <a:p>
            <a:r>
              <a:rPr lang="zh-TW" altLang="en-US" sz="1400"/>
              <a:t>    │           │   TyicMod.java</a:t>
            </a:r>
          </a:p>
          <a:p>
            <a:r>
              <a:rPr lang="zh-TW" altLang="en-US" sz="1400"/>
              <a:t>    │           │</a:t>
            </a:r>
          </a:p>
          <a:p>
            <a:r>
              <a:rPr lang="zh-TW" altLang="en-US" sz="1400"/>
              <a:t>    │           └───mixin</a:t>
            </a:r>
          </a:p>
          <a:p>
            <a:r>
              <a:rPr lang="zh-TW" altLang="en-US" sz="1400"/>
              <a:t>    │                   ExampleMixin.java</a:t>
            </a:r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04862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011597"/>
            <a:ext cx="4190432" cy="2639876"/>
            <a:chOff x="2047875" y="4011597"/>
            <a:chExt cx="4190432" cy="263987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4011597"/>
              <a:ext cx="4190432" cy="263987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17"/>
            <a:ext cx="7579861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./src/main/resources/fabric.mod.json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418061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./src/main/resources/assets/{modname}/icon.png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310345"/>
            <a:ext cx="7380472" cy="4579470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表通用程式碼</a:t>
            </a:r>
            <a:endParaRPr lang="en-US" altLang="zh-TW"/>
          </a:p>
          <a:p>
            <a:r>
              <a:rPr lang="zh-TW" altLang="en-US"/>
              <a:t>大部分程式碼和遊戲資料在此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主要為渲染相關及材質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C65081-3CF4-4664-88DF-D6FA6FF7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2781"/>
            <a:ext cx="10515600" cy="334472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7D36AF7-ADCB-4A51-8EF3-3F1C7D5A4429}"/>
              </a:ext>
            </a:extLst>
          </p:cNvPr>
          <p:cNvSpPr/>
          <p:nvPr/>
        </p:nvSpPr>
        <p:spPr>
          <a:xfrm>
            <a:off x="10223267" y="6256323"/>
            <a:ext cx="539984" cy="2492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51"/>
            <a:ext cx="4521896" cy="5023224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E9B60A4-0CFB-4808-AA82-A8A8F9B195AF}"/>
              </a:ext>
            </a:extLst>
          </p:cNvPr>
          <p:cNvGrpSpPr/>
          <p:nvPr/>
        </p:nvGrpSpPr>
        <p:grpSpPr>
          <a:xfrm>
            <a:off x="5360096" y="1469651"/>
            <a:ext cx="6495609" cy="5056842"/>
            <a:chOff x="5360096" y="1326776"/>
            <a:chExt cx="6495609" cy="5056842"/>
          </a:xfrm>
        </p:grpSpPr>
        <p:pic>
          <p:nvPicPr>
            <p:cNvPr id="14" name="內容版面配置區 6">
              <a:extLst>
                <a:ext uri="{FF2B5EF4-FFF2-40B4-BE49-F238E27FC236}">
                  <a16:creationId xmlns:a16="http://schemas.microsoft.com/office/drawing/2014/main" id="{80B67B1F-9DAE-48E0-81CD-1C693D885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096" y="1326776"/>
              <a:ext cx="6495609" cy="5056842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2998E2-FB4A-42DB-A97F-5F258DAFCDB9}"/>
                </a:ext>
              </a:extLst>
            </p:cNvPr>
            <p:cNvSpPr/>
            <p:nvPr/>
          </p:nvSpPr>
          <p:spPr>
            <a:xfrm>
              <a:off x="5434222" y="3604185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89BEE9-EFF1-4DFE-9880-4F64D93663C2}"/>
                </a:ext>
              </a:extLst>
            </p:cNvPr>
            <p:cNvSpPr txBox="1"/>
            <p:nvPr/>
          </p:nvSpPr>
          <p:spPr>
            <a:xfrm>
              <a:off x="6757777" y="3545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FF00"/>
                  </a:solidFill>
                </a:rPr>
                <a:t>模組名稱</a:t>
              </a: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EFF2C0-0614-414B-B1B5-87144FBE7E5A}"/>
                </a:ext>
              </a:extLst>
            </p:cNvPr>
            <p:cNvSpPr/>
            <p:nvPr/>
          </p:nvSpPr>
          <p:spPr>
            <a:xfrm>
              <a:off x="5434222" y="4929748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DE7C76-ADD2-45F8-B304-D3D7DC148F12}"/>
                </a:ext>
              </a:extLst>
            </p:cNvPr>
            <p:cNvSpPr txBox="1"/>
            <p:nvPr/>
          </p:nvSpPr>
          <p:spPr>
            <a:xfrm>
              <a:off x="6757777" y="4870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套件名稱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6A4BC78-6D5B-49CE-98EE-24E552AC6F01}"/>
                </a:ext>
              </a:extLst>
            </p:cNvPr>
            <p:cNvSpPr/>
            <p:nvPr/>
          </p:nvSpPr>
          <p:spPr>
            <a:xfrm>
              <a:off x="5434222" y="6066260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43B220-13AA-4531-A394-52EBCD8524FA}"/>
                </a:ext>
              </a:extLst>
            </p:cNvPr>
            <p:cNvSpPr txBox="1"/>
            <p:nvPr/>
          </p:nvSpPr>
          <p:spPr>
            <a:xfrm>
              <a:off x="6757777" y="60071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遊戲版本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3966"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4365"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7" r="276"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51" t="377" r="351"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455"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28" b="1"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755</TotalTime>
  <Words>2736</Words>
  <Application>Microsoft Office PowerPoint</Application>
  <PresentationFormat>寬螢幕</PresentationFormat>
  <Paragraphs>312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TYIC</vt:lpstr>
      <vt:lpstr>Java 專案前置作業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696</cp:revision>
  <dcterms:created xsi:type="dcterms:W3CDTF">2025-02-01T15:36:10Z</dcterms:created>
  <dcterms:modified xsi:type="dcterms:W3CDTF">2025-02-11T16:36:06Z</dcterms:modified>
</cp:coreProperties>
</file>