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769752664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6D0D332-58F6-44F7-8B06-11E5EF864545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C1B046E-D8B9-4FA8-A126-F87F0D813BB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222880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4401409-FF0A-4514-8915-53F19DD1309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FB25D919-C7D1-4A41-8D37-72F630F4A97B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2122335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52920931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EFEB44B-B18F-472F-97B4-61D1CE94D3C7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02E92B5-4BB1-4E6F-A32C-6E1A69B65B9E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288961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4CC887B-C0A8-4A82-9A58-FE8B0FAD3FD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B740742-BB51-4CCB-AA18-2F0900F32D3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16834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EF7FE82B-39CB-4D43-85C1-1888CFE5720D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C49BA910-B89D-480D-839D-27EA45309D92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768244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605C848C-2FFE-453B-B32A-6EEEAD465B71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BA25B8BA-C96A-4CF8-B988-C05CD53A476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7018256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E74B65-EAF7-495F-B1FC-F79D9D03475E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9D527980-0A68-41A1-8AEA-310C2B75595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7826920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DE9530A3-8E8B-4035-8447-3C54676CB58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1767755-B60F-4671-8CA1-A778B3D23A2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6420794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5C61AB5E-1760-475F-A1B8-061721352C7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E366190-11AD-4701-810E-B13A72A655B0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204252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98EB7A71-ECA5-4881-9036-A2C34C4BD790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9F2AF6F-1679-4208-AC9D-B2480349397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045674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6743C-BD0A-4F2A-9517-62F7EF016E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8939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75D603-19AA-4B74-B804-2ED0EA3AC7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工具類別</a:t>
            </a:r>
            <a:r>
              <a:rPr lang="en-US" altLang="zh-TW"/>
              <a:t>(2)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872AC87-4E1F-4189-AA9A-C3D0B57AE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305510440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24C302-F9CB-4A01-B67B-EEE50F398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工具類別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5C0584-60F3-4533-8948-DD153EE96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工具類別</a:t>
            </a:r>
            <a:r>
              <a:rPr lang="zh-TW" altLang="en-US"/>
              <a:t>常常大量的使用</a:t>
            </a:r>
            <a:r>
              <a:rPr lang="zh-TW" altLang="en-US">
                <a:solidFill>
                  <a:srgbClr val="00B0F0"/>
                </a:solidFill>
              </a:rPr>
              <a:t>泛型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因為其可以讓使用者減少</a:t>
            </a:r>
            <a:r>
              <a:rPr lang="zh-TW" altLang="en-US">
                <a:solidFill>
                  <a:srgbClr val="00B0F0"/>
                </a:solidFill>
              </a:rPr>
              <a:t>型別檢查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轉型</a:t>
            </a:r>
            <a:r>
              <a:rPr lang="zh-TW" altLang="en-US"/>
              <a:t>的動作</a:t>
            </a:r>
            <a:endParaRPr lang="en-US" altLang="zh-TW"/>
          </a:p>
          <a:p>
            <a:r>
              <a:rPr lang="zh-TW" altLang="en-US"/>
              <a:t>最常見的</a:t>
            </a:r>
            <a:r>
              <a:rPr lang="zh-TW" altLang="en-US">
                <a:solidFill>
                  <a:srgbClr val="00B0F0"/>
                </a:solidFill>
              </a:rPr>
              <a:t>泛型類別</a:t>
            </a:r>
            <a:r>
              <a:rPr lang="zh-TW" altLang="en-US"/>
              <a:t>即是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Collection</a:t>
            </a:r>
            <a:r>
              <a:rPr lang="en-US" altLang="zh-TW">
                <a:solidFill>
                  <a:srgbClr val="00B0F0"/>
                </a:solidFill>
              </a:rPr>
              <a:t>&lt;E&gt;</a:t>
            </a:r>
            <a:r>
              <a:rPr lang="en-US" altLang="zh-TW"/>
              <a:t>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實作類別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Collection</a:t>
            </a:r>
            <a:r>
              <a:rPr lang="en-US" altLang="zh-TW">
                <a:solidFill>
                  <a:srgbClr val="00B0F0"/>
                </a:solidFill>
              </a:rPr>
              <a:t>&lt;E&gt; 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中定義了資料集合的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，包含：</a:t>
            </a:r>
            <a:endParaRPr lang="en-US" altLang="zh-TW"/>
          </a:p>
          <a:p>
            <a:r>
              <a:rPr lang="en-US" altLang="zh-TW"/>
              <a:t>int size()</a:t>
            </a:r>
            <a:r>
              <a:rPr lang="zh-TW" altLang="en-US"/>
              <a:t>、</a:t>
            </a:r>
            <a:r>
              <a:rPr lang="en-US" altLang="zh-TW"/>
              <a:t>boolean add(E e)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126479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E2D9765B-27E6-4F7D-BDAB-2CD480706C35}" vid="{D1D4527B-6C29-4E80-850E-305C16F473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0</TotalTime>
  <Words>78</Words>
  <Application>Microsoft Office PowerPoint</Application>
  <PresentationFormat>寬螢幕</PresentationFormat>
  <Paragraphs>8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5" baseType="lpstr">
      <vt:lpstr>Arial</vt:lpstr>
      <vt:lpstr>Consolas</vt:lpstr>
      <vt:lpstr>TYIC</vt:lpstr>
      <vt:lpstr>工具類別(2)</vt:lpstr>
      <vt:lpstr>工具類別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13_工具類別(2)</dc:title>
  <dc:creator>TYIC</dc:creator>
  <cp:lastModifiedBy>Jacky Chiu</cp:lastModifiedBy>
  <cp:revision>4</cp:revision>
  <dcterms:created xsi:type="dcterms:W3CDTF">2024-08-26T05:06:42Z</dcterms:created>
  <dcterms:modified xsi:type="dcterms:W3CDTF">2024-08-26T05:07:25Z</dcterms:modified>
</cp:coreProperties>
</file>