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2" r:id="rId1"/>
  </p:sldMasterIdLst>
  <p:notesMasterIdLst>
    <p:notesMasterId r:id="rId6"/>
  </p:notesMasterIdLst>
  <p:sldIdLst>
    <p:sldId id="273" r:id="rId2"/>
    <p:sldId id="274" r:id="rId3"/>
    <p:sldId id="277" r:id="rId4"/>
    <p:sldId id="275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2979810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64893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010885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4322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1563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649" r:id="rId5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venez.com/lang/lang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4211641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631428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5224011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5344639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6071258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 flipV="1">
            <a:off x="3867986" y="4922351"/>
            <a:ext cx="1356025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7493655" y="3917934"/>
            <a:ext cx="1006466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1"/>
            <a:endCxn id="45" idx="3"/>
          </p:cNvCxnSpPr>
          <p:nvPr/>
        </p:nvCxnSpPr>
        <p:spPr>
          <a:xfrm flipH="1" flipV="1">
            <a:off x="3835184" y="2205199"/>
            <a:ext cx="2236074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500121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647476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B8C1EE5-8D5E-49CD-8F07-8F566412D8C6}"/>
              </a:ext>
            </a:extLst>
          </p:cNvPr>
          <p:cNvGrpSpPr/>
          <p:nvPr/>
        </p:nvGrpSpPr>
        <p:grpSpPr>
          <a:xfrm>
            <a:off x="724095" y="1510050"/>
            <a:ext cx="10692050" cy="4908328"/>
            <a:chOff x="724095" y="1759431"/>
            <a:chExt cx="10692050" cy="4908328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61E2CA7-19BF-4EEB-8EDF-2209D341E1C0}"/>
                </a:ext>
              </a:extLst>
            </p:cNvPr>
            <p:cNvGrpSpPr/>
            <p:nvPr/>
          </p:nvGrpSpPr>
          <p:grpSpPr>
            <a:xfrm>
              <a:off x="724095" y="1759431"/>
              <a:ext cx="10692050" cy="4883394"/>
              <a:chOff x="724095" y="1759431"/>
              <a:chExt cx="10692050" cy="4883394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06DA10A7-1EA5-4C33-A493-A64D766B9313}"/>
                  </a:ext>
                </a:extLst>
              </p:cNvPr>
              <p:cNvSpPr/>
              <p:nvPr/>
            </p:nvSpPr>
            <p:spPr>
              <a:xfrm>
                <a:off x="1954912" y="4863898"/>
                <a:ext cx="414552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2A7958F-7B4B-42B3-95D2-FACA21224267}"/>
                  </a:ext>
                </a:extLst>
              </p:cNvPr>
              <p:cNvSpPr/>
              <p:nvPr/>
            </p:nvSpPr>
            <p:spPr>
              <a:xfrm>
                <a:off x="8441240" y="2341700"/>
                <a:ext cx="401619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B01B958B-E803-4242-97CA-02E97984537F}"/>
                  </a:ext>
                </a:extLst>
              </p:cNvPr>
              <p:cNvSpPr/>
              <p:nvPr/>
            </p:nvSpPr>
            <p:spPr>
              <a:xfrm>
                <a:off x="8624792" y="2822653"/>
                <a:ext cx="218068" cy="19762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3537AA09-A010-42A8-AE16-37D8C70C777C}"/>
                  </a:ext>
                </a:extLst>
              </p:cNvPr>
              <p:cNvSpPr/>
              <p:nvPr/>
            </p:nvSpPr>
            <p:spPr>
              <a:xfrm>
                <a:off x="1809774" y="3099277"/>
                <a:ext cx="559694" cy="231061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366E84E8-961F-4C70-810E-FCBE84817B1E}"/>
                  </a:ext>
                </a:extLst>
              </p:cNvPr>
              <p:cNvGrpSpPr/>
              <p:nvPr/>
            </p:nvGrpSpPr>
            <p:grpSpPr>
              <a:xfrm>
                <a:off x="724095" y="2163040"/>
                <a:ext cx="10692049" cy="3749445"/>
                <a:chOff x="1487047" y="1846886"/>
                <a:chExt cx="9541170" cy="3345859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63EE547A-D7E8-48D7-89BC-E5B97C9CA250}"/>
                    </a:ext>
                  </a:extLst>
                </p:cNvPr>
                <p:cNvGrpSpPr/>
                <p:nvPr/>
              </p:nvGrpSpPr>
              <p:grpSpPr>
                <a:xfrm>
                  <a:off x="1605500" y="1846886"/>
                  <a:ext cx="9422717" cy="3345859"/>
                  <a:chOff x="164628" y="1846886"/>
                  <a:chExt cx="9422717" cy="3345859"/>
                </a:xfrm>
              </p:grpSpPr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CF1D1629-8EAC-4C5B-90A8-F3A6E31D7B3E}"/>
                      </a:ext>
                    </a:extLst>
                  </p:cNvPr>
                  <p:cNvGrpSpPr/>
                  <p:nvPr/>
                </p:nvGrpSpPr>
                <p:grpSpPr>
                  <a:xfrm>
                    <a:off x="164628" y="1846886"/>
                    <a:ext cx="9422717" cy="3038764"/>
                    <a:chOff x="403413" y="1462523"/>
                    <a:chExt cx="9422717" cy="3038764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DB02232E-69F4-4B0C-B9DB-E641010E27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-1" b="50848"/>
                    <a:stretch/>
                  </p:blipFill>
                  <p:spPr>
                    <a:xfrm>
                      <a:off x="403413" y="1464329"/>
                      <a:ext cx="5622290" cy="3036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01F0B8B3-EC06-426B-A133-2AA35AA711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49211" r="39100" b="6479"/>
                    <a:stretch/>
                  </p:blipFill>
                  <p:spPr>
                    <a:xfrm>
                      <a:off x="6025703" y="1462523"/>
                      <a:ext cx="3800427" cy="303876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圖片 27">
                    <a:extLst>
                      <a:ext uri="{FF2B5EF4-FFF2-40B4-BE49-F238E27FC236}">
                        <a16:creationId xmlns:a16="http://schemas.microsoft.com/office/drawing/2014/main" id="{749C3E22-5DDD-4F41-8006-A31D71002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16535" y="4879943"/>
                    <a:ext cx="1370810" cy="3128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72ECA91B-7FCE-4B63-8724-1D8D956E2C5F}"/>
                    </a:ext>
                  </a:extLst>
                </p:cNvPr>
                <p:cNvSpPr/>
                <p:nvPr/>
              </p:nvSpPr>
              <p:spPr>
                <a:xfrm>
                  <a:off x="2216848" y="1846886"/>
                  <a:ext cx="771000" cy="734949"/>
                </a:xfrm>
                <a:prstGeom prst="roundRect">
                  <a:avLst/>
                </a:prstGeom>
                <a:noFill/>
                <a:ln w="28575">
                  <a:solidFill>
                    <a:srgbClr val="00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FFCC"/>
                    </a:solidFill>
                  </a:endParaRPr>
                </a:p>
              </p:txBody>
            </p: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30906B54-CFE3-4DE3-B2DB-EEFA5E284576}"/>
                    </a:ext>
                  </a:extLst>
                </p:cNvPr>
                <p:cNvGrpSpPr/>
                <p:nvPr/>
              </p:nvGrpSpPr>
              <p:grpSpPr>
                <a:xfrm>
                  <a:off x="1487047" y="2013528"/>
                  <a:ext cx="792025" cy="1554303"/>
                  <a:chOff x="83119" y="2032000"/>
                  <a:chExt cx="792025" cy="1554303"/>
                </a:xfrm>
              </p:grpSpPr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143E1E91-72B2-40B5-A706-0F2C33158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119" y="3586303"/>
                    <a:ext cx="755081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63B35E56-A918-44F5-8B0E-3224BBC63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603" y="2032001"/>
                    <a:ext cx="0" cy="1554302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單箭頭接點 81">
                    <a:extLst>
                      <a:ext uri="{FF2B5EF4-FFF2-40B4-BE49-F238E27FC236}">
                        <a16:creationId xmlns:a16="http://schemas.microsoft.com/office/drawing/2014/main" id="{71941484-D4BF-4A98-A223-19C838353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9" y="2032000"/>
                    <a:ext cx="7920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7234F9BD-1EF2-47E6-BC83-B506E070CB87}"/>
                    </a:ext>
                  </a:extLst>
                </p:cNvPr>
                <p:cNvSpPr txBox="1"/>
                <p:nvPr/>
              </p:nvSpPr>
              <p:spPr>
                <a:xfrm>
                  <a:off x="1544744" y="2965835"/>
                  <a:ext cx="1194718" cy="4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變強型別、</a:t>
                  </a:r>
                  <a:endParaRPr lang="en-US" altLang="zh-TW" dirty="0">
                    <a:solidFill>
                      <a:srgbClr val="00B0F0"/>
                    </a:solidFill>
                    <a:latin typeface="+mn-ea"/>
                  </a:endParaRPr>
                </a:p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靜態型別</a:t>
                  </a: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A7D2555-EC39-49E6-BA6D-0566F7B50D52}"/>
                    </a:ext>
                  </a:extLst>
                </p:cNvPr>
                <p:cNvSpPr txBox="1"/>
                <p:nvPr/>
              </p:nvSpPr>
              <p:spPr>
                <a:xfrm>
                  <a:off x="2051271" y="40218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C7ED0038-B976-4857-BC42-646213FDC98C}"/>
                    </a:ext>
                  </a:extLst>
                </p:cNvPr>
                <p:cNvGrpSpPr/>
                <p:nvPr/>
              </p:nvGrpSpPr>
              <p:grpSpPr>
                <a:xfrm>
                  <a:off x="2065484" y="4338641"/>
                  <a:ext cx="6455490" cy="697703"/>
                  <a:chOff x="624612" y="4338641"/>
                  <a:chExt cx="6455490" cy="697703"/>
                </a:xfrm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F25746AC-1BDC-4825-A36B-96FA953F4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0102" y="4798237"/>
                    <a:ext cx="0" cy="238107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53360773-DF90-414E-B716-AD36DD6B0027}"/>
                      </a:ext>
                    </a:extLst>
                  </p:cNvPr>
                  <p:cNvGrpSpPr/>
                  <p:nvPr/>
                </p:nvGrpSpPr>
                <p:grpSpPr>
                  <a:xfrm>
                    <a:off x="624612" y="4338641"/>
                    <a:ext cx="6455490" cy="679538"/>
                    <a:chOff x="624612" y="4338641"/>
                    <a:chExt cx="6455490" cy="679538"/>
                  </a:xfrm>
                </p:grpSpPr>
                <p:cxnSp>
                  <p:nvCxnSpPr>
                    <p:cNvPr id="89" name="直線接點 88">
                      <a:extLst>
                        <a:ext uri="{FF2B5EF4-FFF2-40B4-BE49-F238E27FC236}">
                          <a16:creationId xmlns:a16="http://schemas.microsoft.com/office/drawing/2014/main" id="{21D1CB1E-A784-430F-BCF4-EEF46FE8D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4612" y="5018179"/>
                      <a:ext cx="6455490" cy="0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單箭頭接點 89">
                      <a:extLst>
                        <a:ext uri="{FF2B5EF4-FFF2-40B4-BE49-F238E27FC236}">
                          <a16:creationId xmlns:a16="http://schemas.microsoft.com/office/drawing/2014/main" id="{EADC73FD-9096-408E-AAA8-56614EEC1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4612" y="4347635"/>
                      <a:ext cx="495171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B0F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A295441-6991-4A4B-B0ED-0AC864DA3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831" y="4338641"/>
                      <a:ext cx="0" cy="679538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0597A695-7BD3-4801-8ADD-4CC4AFC345E0}"/>
                    </a:ext>
                  </a:extLst>
                </p:cNvPr>
                <p:cNvGrpSpPr/>
                <p:nvPr/>
              </p:nvGrpSpPr>
              <p:grpSpPr>
                <a:xfrm flipV="1">
                  <a:off x="7874643" y="2090493"/>
                  <a:ext cx="646331" cy="472869"/>
                  <a:chOff x="314036" y="2032000"/>
                  <a:chExt cx="646331" cy="1554303"/>
                </a:xfrm>
              </p:grpSpPr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1CA0B239-EF16-4C44-A8B3-3980B038D1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036" y="3586303"/>
                    <a:ext cx="425415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16BA036-C189-4C7B-8F62-4FD2F67369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84" y="2032000"/>
                    <a:ext cx="0" cy="1554303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DE2DAF0A-57CB-4932-BAA3-20C06FDD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036" y="2032000"/>
                    <a:ext cx="64633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AD8CB158-3AA8-4074-AD11-5532B062C523}"/>
                    </a:ext>
                  </a:extLst>
                </p:cNvPr>
                <p:cNvSpPr txBox="1"/>
                <p:nvPr/>
              </p:nvSpPr>
              <p:spPr>
                <a:xfrm>
                  <a:off x="7912112" y="2149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46" name="群組 145">
                  <a:extLst>
                    <a:ext uri="{FF2B5EF4-FFF2-40B4-BE49-F238E27FC236}">
                      <a16:creationId xmlns:a16="http://schemas.microsoft.com/office/drawing/2014/main" id="{8971E269-FAAB-4AD0-84A1-16027DF16C1F}"/>
                    </a:ext>
                  </a:extLst>
                </p:cNvPr>
                <p:cNvGrpSpPr/>
                <p:nvPr/>
              </p:nvGrpSpPr>
              <p:grpSpPr>
                <a:xfrm>
                  <a:off x="7663078" y="1864967"/>
                  <a:ext cx="865346" cy="2392058"/>
                  <a:chOff x="377711" y="2042704"/>
                  <a:chExt cx="865346" cy="1573359"/>
                </a:xfrm>
              </p:grpSpPr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AEBCC57D-56A7-414E-9F9D-CE4A8E2E8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7711" y="3616063"/>
                    <a:ext cx="719136" cy="0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79893406-295B-4144-B1AE-6CB15A54D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679" y="2049230"/>
                    <a:ext cx="0" cy="1566833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6A1456C4-FE5A-41E4-B17C-5D6448781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11" y="2053924"/>
                    <a:ext cx="865346" cy="0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2A95AE8F-392A-4EDA-9572-6F527CC1D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8217" y="2042704"/>
                    <a:ext cx="0" cy="64175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2A44CA6B-C1BE-49FF-B111-B6A6374B1049}"/>
                    </a:ext>
                  </a:extLst>
                </p:cNvPr>
                <p:cNvSpPr txBox="1"/>
                <p:nvPr/>
              </p:nvSpPr>
              <p:spPr>
                <a:xfrm>
                  <a:off x="7688995" y="3433083"/>
                  <a:ext cx="370774" cy="823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變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安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全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024C41C-8F04-4F22-A2D6-70A82B70CE64}"/>
                  </a:ext>
                </a:extLst>
              </p:cNvPr>
              <p:cNvSpPr txBox="1"/>
              <p:nvPr/>
            </p:nvSpPr>
            <p:spPr>
              <a:xfrm>
                <a:off x="1304512" y="175943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</a:rPr>
                  <a:t>常用於網頁</a:t>
                </a: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6A777CE0-6199-4459-A40C-61152343BF2D}"/>
                  </a:ext>
                </a:extLst>
              </p:cNvPr>
              <p:cNvSpPr txBox="1"/>
              <p:nvPr/>
            </p:nvSpPr>
            <p:spPr>
              <a:xfrm>
                <a:off x="8237070" y="5903246"/>
                <a:ext cx="3179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2023 Stack Overflow </a:t>
                </a:r>
                <a:r>
                  <a:rPr lang="zh-TW" altLang="en-US"/>
                  <a:t>調查</a:t>
                </a:r>
              </a:p>
            </p:txBody>
          </p:sp>
          <p:pic>
            <p:nvPicPr>
              <p:cNvPr id="19" name="圖片 18">
                <a:hlinkClick r:id="rId6"/>
                <a:extLst>
                  <a:ext uri="{FF2B5EF4-FFF2-40B4-BE49-F238E27FC236}">
                    <a16:creationId xmlns:a16="http://schemas.microsoft.com/office/drawing/2014/main" id="{9C6B45CA-1AE2-4139-A4B9-9C2BB7899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0111" y="5901120"/>
                <a:ext cx="394266" cy="394266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4038213-5479-410C-ADAC-0E14DCE4265D}"/>
                  </a:ext>
                </a:extLst>
              </p:cNvPr>
              <p:cNvSpPr txBox="1"/>
              <p:nvPr/>
            </p:nvSpPr>
            <p:spPr>
              <a:xfrm>
                <a:off x="9027349" y="6273493"/>
                <a:ext cx="2388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/>
                  <a:t>程式語言家族</a:t>
                </a:r>
                <a:r>
                  <a:rPr lang="en-US" altLang="zh-TW"/>
                  <a:t>/</a:t>
                </a:r>
                <a:r>
                  <a:rPr lang="zh-TW" altLang="en-US"/>
                  <a:t>演化史</a:t>
                </a:r>
              </a:p>
            </p:txBody>
          </p:sp>
        </p:grpSp>
        <p:pic>
          <p:nvPicPr>
            <p:cNvPr id="51" name="圖片 50">
              <a:hlinkClick r:id="rId8"/>
              <a:extLst>
                <a:ext uri="{FF2B5EF4-FFF2-40B4-BE49-F238E27FC236}">
                  <a16:creationId xmlns:a16="http://schemas.microsoft.com/office/drawing/2014/main" id="{07D33CC3-FA22-4197-8B86-ACEA55C4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914" y="627349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594793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631245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711249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 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1887</TotalTime>
  <Words>904</Words>
  <Application>Microsoft Office PowerPoint</Application>
  <PresentationFormat>寬螢幕</PresentationFormat>
  <Paragraphs>125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 Light</vt:lpstr>
      <vt:lpstr>Arial</vt:lpstr>
      <vt:lpstr>Calibri</vt:lpstr>
      <vt:lpstr>Consolas</vt:lpstr>
      <vt:lpstr>JetBrains Mono Light</vt:lpstr>
      <vt:lpstr>TYIC</vt:lpstr>
      <vt:lpstr>程式語言簡介</vt:lpstr>
      <vt:lpstr>自然語言、標記語言、程式語言</vt:lpstr>
      <vt:lpstr>程式語言</vt:lpstr>
      <vt:lpstr>程式語言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Myster</cp:lastModifiedBy>
  <cp:revision>675</cp:revision>
  <dcterms:created xsi:type="dcterms:W3CDTF">2024-04-26T13:08:09Z</dcterms:created>
  <dcterms:modified xsi:type="dcterms:W3CDTF">2025-02-10T16:34:22Z</dcterms:modified>
</cp:coreProperties>
</file>