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2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21170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6163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8497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972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09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953" y="1122363"/>
            <a:ext cx="9628094" cy="2387600"/>
          </a:xfrm>
        </p:spPr>
        <p:txBody>
          <a:bodyPr/>
          <a:lstStyle/>
          <a:p>
            <a:r>
              <a:rPr lang="zh-TW" altLang="en-US"/>
              <a:t>編輯器與第一個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02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>
                <a:solidFill>
                  <a:srgbClr val="00B0F0"/>
                </a:solidFill>
              </a:rPr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Shift + 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彈出選單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 選擇「</a:t>
            </a:r>
            <a:r>
              <a:rPr lang="zh-TW" altLang="en-US">
                <a:solidFill>
                  <a:srgbClr val="92D050"/>
                </a:solidFill>
              </a:rPr>
              <a:t>在這裡開啟 </a:t>
            </a:r>
            <a:r>
              <a:rPr lang="en-US" altLang="zh-TW">
                <a:solidFill>
                  <a:srgbClr val="92D050"/>
                </a:solidFill>
              </a:rPr>
              <a:t>PowerShell</a:t>
            </a:r>
            <a:r>
              <a:rPr lang="zh-TW" altLang="en-US">
                <a:solidFill>
                  <a:srgbClr val="92D050"/>
                </a:solidFill>
              </a:rPr>
              <a:t> 視窗</a:t>
            </a:r>
            <a:r>
              <a:rPr lang="zh-TW" altLang="en-US"/>
              <a:t>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360407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726301" y="3093172"/>
            <a:ext cx="745356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Consolas"/>
                <a:ea typeface="微軟正黑體 Light"/>
              </a:rPr>
              <a:t>E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nter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747733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bash/cmd/PowerShell</a:t>
            </a:r>
            <a:r>
              <a:rPr lang="en-US" altLang="zh-TW"/>
              <a:t>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\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3ECC75-268E-472E-A346-B166DC6DF511}"/>
              </a:ext>
            </a:extLst>
          </p:cNvPr>
          <p:cNvGrpSpPr/>
          <p:nvPr/>
        </p:nvGrpSpPr>
        <p:grpSpPr>
          <a:xfrm>
            <a:off x="423324" y="2304912"/>
            <a:ext cx="11345353" cy="2850152"/>
            <a:chOff x="405265" y="2304912"/>
            <a:chExt cx="11345353" cy="2850152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618B20F-6DCA-4936-9F65-3C3697DE254C}"/>
                </a:ext>
              </a:extLst>
            </p:cNvPr>
            <p:cNvGrpSpPr/>
            <p:nvPr/>
          </p:nvGrpSpPr>
          <p:grpSpPr>
            <a:xfrm>
              <a:off x="405265" y="2304912"/>
              <a:ext cx="3264904" cy="2850152"/>
              <a:chOff x="524378" y="2304912"/>
              <a:chExt cx="3264904" cy="2850152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838200" y="3954735"/>
                <a:ext cx="26372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378" y="2304912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406F327-F837-439C-8843-21E4BD9010A6}"/>
                </a:ext>
              </a:extLst>
            </p:cNvPr>
            <p:cNvGrpSpPr/>
            <p:nvPr/>
          </p:nvGrpSpPr>
          <p:grpSpPr>
            <a:xfrm>
              <a:off x="3919358" y="2307227"/>
              <a:ext cx="3819503" cy="2847837"/>
              <a:chOff x="3827246" y="2307227"/>
              <a:chExt cx="3819503" cy="2847837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195550" y="3954735"/>
                <a:ext cx="30828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246" y="2307227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C14C5E-87DB-4456-B37C-E45851F4C130}"/>
                </a:ext>
              </a:extLst>
            </p:cNvPr>
            <p:cNvGrpSpPr/>
            <p:nvPr/>
          </p:nvGrpSpPr>
          <p:grpSpPr>
            <a:xfrm>
              <a:off x="7988050" y="2307227"/>
              <a:ext cx="3762568" cy="2847837"/>
              <a:chOff x="7868936" y="2307227"/>
              <a:chExt cx="3762568" cy="2847837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7868936" y="3954735"/>
                <a:ext cx="37625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3874" y="2307227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814</TotalTime>
  <Words>1340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開啟 PowerShell / cmd</vt:lpstr>
      <vt:lpstr>編譯與執行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Myster</cp:lastModifiedBy>
  <cp:revision>254</cp:revision>
  <dcterms:created xsi:type="dcterms:W3CDTF">2024-07-05T16:42:16Z</dcterms:created>
  <dcterms:modified xsi:type="dcterms:W3CDTF">2025-02-10T16:34:35Z</dcterms:modified>
</cp:coreProperties>
</file>