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7744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6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312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638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3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Myster</cp:lastModifiedBy>
  <cp:revision>463</cp:revision>
  <dcterms:created xsi:type="dcterms:W3CDTF">2024-07-10T03:40:13Z</dcterms:created>
  <dcterms:modified xsi:type="dcterms:W3CDTF">2025-02-10T16:35:06Z</dcterms:modified>
</cp:coreProperties>
</file>