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4"/>
  </p:notesMasterIdLst>
  <p:sldIdLst>
    <p:sldId id="256" r:id="rId2"/>
    <p:sldId id="257" r:id="rId3"/>
    <p:sldId id="258" r:id="rId4"/>
    <p:sldId id="260" r:id="rId5"/>
    <p:sldId id="259" r:id="rId6"/>
    <p:sldId id="269" r:id="rId7"/>
    <p:sldId id="261" r:id="rId8"/>
    <p:sldId id="264" r:id="rId9"/>
    <p:sldId id="266" r:id="rId10"/>
    <p:sldId id="265" r:id="rId11"/>
    <p:sldId id="267" r:id="rId12"/>
    <p:sldId id="268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31" autoAdjust="0"/>
    <p:restoredTop sz="94774" autoAdjust="0"/>
  </p:normalViewPr>
  <p:slideViewPr>
    <p:cSldViewPr snapToGrid="0">
      <p:cViewPr varScale="1">
        <p:scale>
          <a:sx n="107" d="100"/>
          <a:sy n="107" d="100"/>
        </p:scale>
        <p:origin x="7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772557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15114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77058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056497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12818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0E3A7A0-BBCF-4045-A051-36B321666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335" y="1137761"/>
            <a:ext cx="11219330" cy="3194610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en-US" altLang="zh-TW" sz="2400">
                <a:solidFill>
                  <a:srgbClr val="00B0F0"/>
                </a:solidFill>
              </a:rPr>
              <a:t>(global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00B0F0"/>
                </a:solidFill>
              </a:rPr>
              <a:t>variable)</a:t>
            </a:r>
            <a:r>
              <a:rPr lang="zh-TW" altLang="en-US" sz="2400"/>
              <a:t>是指在所有</a:t>
            </a:r>
            <a:r>
              <a:rPr lang="zh-TW" altLang="en-US" sz="2400">
                <a:solidFill>
                  <a:srgbClr val="00B0F0"/>
                </a:solidFill>
              </a:rPr>
              <a:t>作用域</a:t>
            </a:r>
            <a:r>
              <a:rPr lang="zh-TW" altLang="en-US" sz="2400"/>
              <a:t>皆可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en-US" altLang="zh-TW" sz="2400">
                <a:solidFill>
                  <a:srgbClr val="FFC000"/>
                </a:solidFill>
              </a:rPr>
              <a:t>(</a:t>
            </a:r>
            <a:r>
              <a:rPr lang="zh-TW" altLang="en-US" sz="2400">
                <a:solidFill>
                  <a:srgbClr val="FFC000"/>
                </a:solidFill>
              </a:rPr>
              <a:t>訪問，</a:t>
            </a:r>
            <a:r>
              <a:rPr lang="en-US" altLang="zh-TW" sz="2400">
                <a:solidFill>
                  <a:srgbClr val="FFC000"/>
                </a:solidFill>
              </a:rPr>
              <a:t>access)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而同樣的，因為 </a:t>
            </a:r>
            <a:r>
              <a:rPr lang="en-US" altLang="zh-TW" sz="2400"/>
              <a:t>Java</a:t>
            </a:r>
            <a:r>
              <a:rPr lang="zh-TW" altLang="en-US" sz="2400"/>
              <a:t> 是</a:t>
            </a:r>
            <a:r>
              <a:rPr lang="zh-TW" altLang="en-US" sz="2400">
                <a:solidFill>
                  <a:srgbClr val="92D050"/>
                </a:solidFill>
              </a:rPr>
              <a:t>完全物件導向程式語言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 sz="2400"/>
              <a:t>所以 </a:t>
            </a:r>
            <a:r>
              <a:rPr lang="en-US" altLang="zh-TW" sz="2400"/>
              <a:t>Java </a:t>
            </a:r>
            <a:r>
              <a:rPr lang="zh-TW" altLang="en-US" sz="2400"/>
              <a:t>中沒有</a:t>
            </a:r>
            <a:r>
              <a:rPr lang="zh-TW" altLang="en-US" sz="2400">
                <a:solidFill>
                  <a:srgbClr val="00B0F0"/>
                </a:solidFill>
              </a:rPr>
              <a:t>全域變數</a:t>
            </a:r>
            <a:r>
              <a:rPr lang="zh-TW" altLang="en-US" sz="2400"/>
              <a:t>，但</a:t>
            </a:r>
            <a:r>
              <a:rPr lang="zh-TW" altLang="en-US" sz="2400">
                <a:solidFill>
                  <a:srgbClr val="00B0F0"/>
                </a:solidFill>
              </a:rPr>
              <a:t>靜態欄位</a:t>
            </a:r>
            <a:r>
              <a:rPr lang="en-US" altLang="zh-TW" sz="2400">
                <a:solidFill>
                  <a:srgbClr val="00B0F0"/>
                </a:solidFill>
              </a:rPr>
              <a:t>(field)</a:t>
            </a:r>
            <a:r>
              <a:rPr lang="zh-TW" altLang="en-US" sz="2400"/>
              <a:t>有相同的效果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是指</a:t>
            </a:r>
            <a:r>
              <a:rPr lang="zh-TW" altLang="en-US" sz="2400">
                <a:solidFill>
                  <a:srgbClr val="FFC000"/>
                </a:solidFill>
              </a:rPr>
              <a:t>定義</a:t>
            </a:r>
            <a:r>
              <a:rPr lang="zh-TW" altLang="en-US" sz="2400"/>
              <a:t>在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中的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宣告</a:t>
            </a:r>
            <a:r>
              <a:rPr lang="zh-TW" altLang="en-US" sz="2400"/>
              <a:t>方式與</a:t>
            </a:r>
            <a:r>
              <a:rPr lang="zh-TW" altLang="en-US" sz="2400">
                <a:solidFill>
                  <a:srgbClr val="00B0F0"/>
                </a:solidFill>
              </a:rPr>
              <a:t>變數</a:t>
            </a:r>
            <a:r>
              <a:rPr lang="zh-TW" altLang="en-US" sz="2400"/>
              <a:t>一模一樣，但不可使用 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</a:p>
          <a:p>
            <a:r>
              <a:rPr lang="zh-TW" altLang="en-US" sz="2400"/>
              <a:t>也可以加上 </a:t>
            </a:r>
            <a:r>
              <a:rPr lang="en-US" altLang="zh-TW" sz="2400">
                <a:solidFill>
                  <a:srgbClr val="CF8E6D"/>
                </a:solidFill>
              </a:rPr>
              <a:t>final</a:t>
            </a:r>
            <a:r>
              <a:rPr lang="zh-TW" altLang="en-US" sz="2400"/>
              <a:t>，而</a:t>
            </a:r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還可以加上</a:t>
            </a:r>
            <a:r>
              <a:rPr lang="zh-TW" altLang="en-US" sz="2400">
                <a:solidFill>
                  <a:srgbClr val="00B0F0"/>
                </a:solidFill>
              </a:rPr>
              <a:t>存取修飾子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 sz="2400">
                <a:solidFill>
                  <a:srgbClr val="00B0F0"/>
                </a:solidFill>
              </a:rPr>
              <a:t>欄位</a:t>
            </a:r>
            <a:r>
              <a:rPr lang="zh-TW" altLang="en-US" sz="2400"/>
              <a:t>與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皆為一種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en-US" altLang="zh-TW" sz="2400">
                <a:solidFill>
                  <a:srgbClr val="00B0F0"/>
                </a:solidFill>
              </a:rPr>
              <a:t>(member)</a:t>
            </a:r>
            <a:endParaRPr lang="en-US" altLang="zh-TW" sz="2400">
              <a:solidFill>
                <a:srgbClr val="CF8E6D"/>
              </a:solidFill>
            </a:endParaRP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70494" y="4508401"/>
            <a:ext cx="5735171" cy="1815882"/>
            <a:chOff x="5954805" y="4418403"/>
            <a:chExt cx="5735171" cy="1815882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4805" y="4418403"/>
              <a:ext cx="5735171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92650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486335" y="4510436"/>
            <a:ext cx="5331759" cy="1815882"/>
            <a:chOff x="4787154" y="4418403"/>
            <a:chExt cx="5331759" cy="1815882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418403"/>
              <a:ext cx="533175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536702" y="592447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79053"/>
            <a:ext cx="5014025" cy="2569354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數字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4155785"/>
            <a:ext cx="5014024" cy="2308324"/>
            <a:chOff x="362812" y="2523070"/>
            <a:chExt cx="5014024" cy="230832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523070"/>
              <a:ext cx="5014024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794625" y="452361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r>
              <a:rPr lang="en-US" altLang="zh-TW" sz="2400">
                <a:latin typeface="+mj-lt"/>
              </a:rPr>
              <a:t>(</a:t>
            </a:r>
            <a:r>
              <a:rPr lang="zh-TW" altLang="en-US" sz="2400">
                <a:latin typeface="+mj-lt"/>
              </a:rPr>
              <a:t>空、預設</a:t>
            </a:r>
            <a:r>
              <a:rPr lang="en-US" altLang="zh-TW" sz="2400">
                <a:latin typeface="+mj-lt"/>
              </a:rPr>
              <a:t>)</a:t>
            </a: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2200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63616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2407</TotalTime>
  <Words>2311</Words>
  <Application>Microsoft Office PowerPoint</Application>
  <PresentationFormat>寬螢幕</PresentationFormat>
  <Paragraphs>144</Paragraphs>
  <Slides>12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Arial</vt:lpstr>
      <vt:lpstr>Calibri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方法多載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Myster</cp:lastModifiedBy>
  <cp:revision>799</cp:revision>
  <dcterms:created xsi:type="dcterms:W3CDTF">2024-07-28T02:29:47Z</dcterms:created>
  <dcterms:modified xsi:type="dcterms:W3CDTF">2025-02-10T16:35:33Z</dcterms:modified>
</cp:coreProperties>
</file>