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530912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576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5013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944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878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在大部分程式語言中，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在半開區間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50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951768-2B78-4D4A-B892-E56CA15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63811"/>
            <a:ext cx="11349318" cy="154969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，但是沒有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建立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的方式如下：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03794"/>
            <a:ext cx="11349318" cy="261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，並沒有指定內容，內容為預設值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AADB7C-4B03-43C0-BC93-372192D5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036"/>
            <a:ext cx="105156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若使用第一種</a:t>
            </a:r>
            <a:r>
              <a:rPr lang="en-US" altLang="zh-TW"/>
              <a:t>(</a:t>
            </a:r>
            <a:r>
              <a:rPr lang="zh-TW" altLang="en-US"/>
              <a:t>指定內容</a:t>
            </a:r>
            <a:r>
              <a:rPr lang="en-US" altLang="zh-TW"/>
              <a:t>)</a:t>
            </a:r>
            <a:r>
              <a:rPr lang="zh-TW" altLang="en-US"/>
              <a:t>的方式創建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322941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4152741"/>
            <a:ext cx="10515600" cy="112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，代表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3423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0174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所以在不需要索引值的情況下，可以使用「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」來替代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841673" y="5151019"/>
            <a:ext cx="3512124" cy="461665"/>
            <a:chOff x="1171307" y="6150062"/>
            <a:chExt cx="3512124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07" y="6150062"/>
              <a:ext cx="3512124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1759</TotalTime>
  <Words>3510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k 維陣列</vt:lpstr>
      <vt:lpstr>陣列工具類別</vt:lpstr>
      <vt:lpstr>不定長度引數</vt:lpstr>
      <vt:lpstr>不定長度引數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Myster</cp:lastModifiedBy>
  <cp:revision>659</cp:revision>
  <dcterms:created xsi:type="dcterms:W3CDTF">2024-08-18T12:40:15Z</dcterms:created>
  <dcterms:modified xsi:type="dcterms:W3CDTF">2025-02-10T16:36:20Z</dcterms:modified>
</cp:coreProperties>
</file>