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599934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7979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046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185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43874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270"/>
            <a:ext cx="10515600" cy="32212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75532F-CDEC-48EE-B822-8932851BB374}"/>
              </a:ext>
            </a:extLst>
          </p:cNvPr>
          <p:cNvGrpSpPr/>
          <p:nvPr/>
        </p:nvGrpSpPr>
        <p:grpSpPr>
          <a:xfrm>
            <a:off x="8168313" y="898254"/>
            <a:ext cx="3436242" cy="394266"/>
            <a:chOff x="7966216" y="6123076"/>
            <a:chExt cx="3436242" cy="394266"/>
          </a:xfrm>
        </p:grpSpPr>
        <p:pic>
          <p:nvPicPr>
            <p:cNvPr id="31" name="圖片 30">
              <a:hlinkClick r:id="rId2"/>
              <a:extLst>
                <a:ext uri="{FF2B5EF4-FFF2-40B4-BE49-F238E27FC236}">
                  <a16:creationId xmlns:a16="http://schemas.microsoft.com/office/drawing/2014/main" id="{200FCFAB-0A3B-42C2-AFD6-A6EE77A0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43C1FC-ED4F-4345-A6D9-343480BA45DA}"/>
                </a:ext>
              </a:extLst>
            </p:cNvPr>
            <p:cNvSpPr txBox="1"/>
            <p:nvPr/>
          </p:nvSpPr>
          <p:spPr>
            <a:xfrm>
              <a:off x="7966216" y="613554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為何集合類別還要實作介面？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4066</TotalTime>
  <Words>7190</Words>
  <Application>Microsoft Office PowerPoint</Application>
  <PresentationFormat>寬螢幕</PresentationFormat>
  <Paragraphs>472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1784</cp:revision>
  <dcterms:created xsi:type="dcterms:W3CDTF">2024-08-26T05:06:42Z</dcterms:created>
  <dcterms:modified xsi:type="dcterms:W3CDTF">2025-02-10T16:37:06Z</dcterms:modified>
</cp:coreProperties>
</file>