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696191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154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002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405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6" t="1059" r="636" b="1059"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複製遠端儲存庫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儲存庫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"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本地儲存庫新提交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遠端儲存庫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9"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" b="5721"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新儲存庫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1436</TotalTime>
  <Words>2324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儲存庫</vt:lpstr>
      <vt:lpstr>創建儲存庫</vt:lpstr>
      <vt:lpstr>創建儲存庫</vt:lpstr>
      <vt:lpstr>創建儲存庫</vt:lpstr>
      <vt:lpstr>Git 登入</vt:lpstr>
      <vt:lpstr>使用 Git</vt:lpstr>
      <vt:lpstr>複製遠端儲存庫</vt:lpstr>
      <vt:lpstr>進入本地儲存庫</vt:lpstr>
      <vt:lpstr>連線遠端儲存庫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Myster</cp:lastModifiedBy>
  <cp:revision>1331</cp:revision>
  <dcterms:created xsi:type="dcterms:W3CDTF">2024-09-09T15:25:37Z</dcterms:created>
  <dcterms:modified xsi:type="dcterms:W3CDTF">2025-02-10T16:37:39Z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