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98242226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31139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03236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27339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571C3-BCFD-4718-B098-7F99B85EB8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785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30B48A-1812-4829-8F89-E6E7D2F5B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Java </a:t>
            </a:r>
            <a:r>
              <a:rPr lang="zh-TW" altLang="en-US"/>
              <a:t>專案：物品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733B871-C8D6-44CE-9B7B-EE45521D02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8155751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0</TotalTime>
  <Words>9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4" baseType="lpstr">
      <vt:lpstr>Arial</vt:lpstr>
      <vt:lpstr>Consolas</vt:lpstr>
      <vt:lpstr>TYIC</vt:lpstr>
      <vt:lpstr>Java 專案：物品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51_Java 專案：物品</dc:title>
  <dc:creator>TYIC</dc:creator>
  <cp:lastModifiedBy>Myster</cp:lastModifiedBy>
  <cp:revision>6</cp:revision>
  <dcterms:created xsi:type="dcterms:W3CDTF">2025-02-10T16:16:47Z</dcterms:created>
  <dcterms:modified xsi:type="dcterms:W3CDTF">2025-02-10T16:40:12Z</dcterms:modified>
</cp:coreProperties>
</file>