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73" r:id="rId2"/>
    <p:sldId id="259" r:id="rId3"/>
    <p:sldId id="274" r:id="rId4"/>
    <p:sldId id="277" r:id="rId5"/>
    <p:sldId id="275" r:id="rId6"/>
    <p:sldId id="27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CCFFCC"/>
    <a:srgbClr val="92D050"/>
    <a:srgbClr val="66CCFF"/>
    <a:srgbClr val="CCECFF"/>
    <a:srgbClr val="00B0F0"/>
    <a:srgbClr val="99FF99"/>
    <a:srgbClr val="99CCFF"/>
    <a:srgbClr val="0099CC"/>
    <a:srgbClr val="9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4DDF-BAE6-4F99-A8CC-1D49EAABBEEB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067-BC29-4E03-9D8B-5E2AC68A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0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3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644281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859DD70-2AD9-46C2-9E17-070E1667A9E2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B75C648-31BE-4D41-B445-A8A1A753620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86250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F4A1421-56F0-4B14-B66C-EE15FCF8F4AB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7347363-957B-4648-A00A-B2CA060C199F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0379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17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7F1B4C44-6EB8-4BD8-B412-6811EF9D477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D5645BFA-9A44-4F64-8F8D-F56200EA2963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702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12AABF6-EBDA-4937-B686-A08383EAE3C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BF9F7AE-C194-4548-8231-C0B32EC4A42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2023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BFDC0F-70CB-44BB-A8D0-8675BDDC8A3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3E497A7F-C4A6-433E-970D-21CB50CFFF0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7760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DED97E4-1D56-416F-B19A-DB14BF141C4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91BCCF04-5296-46C0-8E06-49BDA5BC61C9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4372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589AA-B89F-4F54-A63A-4D04C3B5012C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7905AB16-590D-45B2-B151-2CFD5EB8D5CC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6195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FA52EFB8-84C6-47C2-ADB2-E2833D13476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CD1D8F1-B857-487F-A278-C9563BAFE94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384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5A410D-7883-4D32-8670-01DCAFB5C15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B202384-FCAA-42E0-A016-B06316FCC5B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7410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B048C219-F1DE-4C27-A233-85119BAFA9F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D184024E-DB0D-47BE-8259-2AEA0B1AC37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8739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D90-2A6F-4F23-88A8-C5DCC2B5F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46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ransition spd="slow">
    <p:push dir="u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language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5BF0A-7ADB-46FB-A2C7-20D1F54B2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程式語言簡介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CCE673-7091-4C38-A057-12D2955FC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1049546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700"/>
            <a:ext cx="6286500" cy="479425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Ctrl+A</a:t>
            </a:r>
            <a:r>
              <a:rPr lang="en-US" altLang="zh-TW" dirty="0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Ctrl+C</a:t>
            </a:r>
            <a:r>
              <a:rPr lang="en-US" altLang="zh-TW" dirty="0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Ctrl+Z </a:t>
            </a:r>
            <a:r>
              <a:rPr lang="zh-TW" altLang="en-US" dirty="0"/>
              <a:t>復原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Ctrl+Y </a:t>
            </a:r>
            <a:r>
              <a:rPr lang="zh-TW" altLang="en-US" dirty="0"/>
              <a:t>或 </a:t>
            </a:r>
            <a:r>
              <a:rPr lang="en-US" altLang="zh-TW" dirty="0"/>
              <a:t>Ctrl+Shift+</a:t>
            </a:r>
            <a:r>
              <a:rPr lang="en-US" altLang="zh-TW"/>
              <a:t>Z </a:t>
            </a:r>
            <a:r>
              <a:rPr lang="zh-TW" altLang="en-US"/>
              <a:t>重做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Ctrl+S </a:t>
            </a:r>
            <a:r>
              <a:rPr lang="zh-TW" altLang="en-US"/>
              <a:t>存檔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Alt+Tab</a:t>
            </a:r>
            <a:r>
              <a:rPr lang="zh-TW" altLang="en-US" dirty="0"/>
              <a:t> 切換視窗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Windows+V</a:t>
            </a:r>
            <a:r>
              <a:rPr lang="en-US" altLang="zh-TW" dirty="0"/>
              <a:t> </a:t>
            </a:r>
            <a:r>
              <a:rPr lang="zh-TW" altLang="en-US" dirty="0"/>
              <a:t>剪貼簿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663700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自然語言、標記語言、程式語言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BB91AD-8845-44D0-A8F0-481FD8E6FAD4}"/>
              </a:ext>
            </a:extLst>
          </p:cNvPr>
          <p:cNvGrpSpPr/>
          <p:nvPr/>
        </p:nvGrpSpPr>
        <p:grpSpPr>
          <a:xfrm>
            <a:off x="7749315" y="1384229"/>
            <a:ext cx="3768718" cy="5068593"/>
            <a:chOff x="8081818" y="1424282"/>
            <a:chExt cx="3768718" cy="5068593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ECE84C0-8367-450B-9B57-D6896C28AFAE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C5D8463-34DB-408D-A196-F60C094B6DEA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7C725AF8-AF7C-4EE4-8A51-A86BC5011439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6" name="箭號: 向上 5">
                  <a:extLst>
                    <a:ext uri="{FF2B5EF4-FFF2-40B4-BE49-F238E27FC236}">
                      <a16:creationId xmlns:a16="http://schemas.microsoft.com/office/drawing/2014/main" id="{91CE9796-725A-4A07-9467-BAAE7A46ABD7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9BA9365-209D-43B2-8CA0-825EDFD2892D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9B03BF1-8403-4F98-87BF-BBFCE9DDDDA6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16" name="圖形 15">
                <a:extLst>
                  <a:ext uri="{FF2B5EF4-FFF2-40B4-BE49-F238E27FC236}">
                    <a16:creationId xmlns:a16="http://schemas.microsoft.com/office/drawing/2014/main" id="{4F1FF68F-3524-44D1-937B-EC2E4E72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FBEBB72-43C4-427D-81F8-46663D1EDF06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14" name="圖形 13">
                  <a:extLst>
                    <a:ext uri="{FF2B5EF4-FFF2-40B4-BE49-F238E27FC236}">
                      <a16:creationId xmlns:a16="http://schemas.microsoft.com/office/drawing/2014/main" id="{1CFE20D4-F7D9-4EBB-9AAE-ADCEF45A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EC9F3072-2930-4A17-984D-17E429D42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20" name="圖形 19">
                <a:extLst>
                  <a:ext uri="{FF2B5EF4-FFF2-40B4-BE49-F238E27FC236}">
                    <a16:creationId xmlns:a16="http://schemas.microsoft.com/office/drawing/2014/main" id="{FC6E0AEA-36B7-49EB-99A0-C143A6FE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6FAA4-8794-42E6-B8B7-BFF66115E348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251CBC-1A95-4905-A269-B18ADD4C8DFB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圖形 43">
                <a:extLst>
                  <a:ext uri="{FF2B5EF4-FFF2-40B4-BE49-F238E27FC236}">
                    <a16:creationId xmlns:a16="http://schemas.microsoft.com/office/drawing/2014/main" id="{C5432F29-FC1D-4171-8594-ECED47B2A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FF20B6F-47C4-42A8-A134-57EB84E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6B0B455C-4496-44B6-8ADD-A58ADCFB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A8E9EC-C961-4C0D-9073-04950374B409}"/>
              </a:ext>
            </a:extLst>
          </p:cNvPr>
          <p:cNvGrpSpPr/>
          <p:nvPr/>
        </p:nvGrpSpPr>
        <p:grpSpPr>
          <a:xfrm>
            <a:off x="758769" y="1479479"/>
            <a:ext cx="6503477" cy="4889267"/>
            <a:chOff x="701679" y="1678895"/>
            <a:chExt cx="6503477" cy="4889267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DEBB839-A0CA-4FB6-BABF-37D0DF0F3981}"/>
                </a:ext>
              </a:extLst>
            </p:cNvPr>
            <p:cNvSpPr/>
            <p:nvPr/>
          </p:nvSpPr>
          <p:spPr>
            <a:xfrm>
              <a:off x="701680" y="1678905"/>
              <a:ext cx="1569158" cy="777791"/>
            </a:xfrm>
            <a:custGeom>
              <a:avLst/>
              <a:gdLst>
                <a:gd name="connsiteX0" fmla="*/ 770921 w 2157623"/>
                <a:gd name="connsiteY0" fmla="*/ 0 h 1132379"/>
                <a:gd name="connsiteX1" fmla="*/ 2157623 w 2157623"/>
                <a:gd name="connsiteY1" fmla="*/ 0 h 1132379"/>
                <a:gd name="connsiteX2" fmla="*/ 2157623 w 2157623"/>
                <a:gd name="connsiteY2" fmla="*/ 1132379 h 1132379"/>
                <a:gd name="connsiteX3" fmla="*/ 0 w 2157623"/>
                <a:gd name="connsiteY3" fmla="*/ 1132379 h 1132379"/>
                <a:gd name="connsiteX4" fmla="*/ 0 w 2157623"/>
                <a:gd name="connsiteY4" fmla="*/ 756646 h 1132379"/>
                <a:gd name="connsiteX5" fmla="*/ 770921 w 2157623"/>
                <a:gd name="connsiteY5" fmla="*/ 0 h 11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623" h="1132379">
                  <a:moveTo>
                    <a:pt x="770921" y="0"/>
                  </a:moveTo>
                  <a:lnTo>
                    <a:pt x="2157623" y="0"/>
                  </a:lnTo>
                  <a:lnTo>
                    <a:pt x="2157623" y="1132379"/>
                  </a:lnTo>
                  <a:lnTo>
                    <a:pt x="0" y="1132379"/>
                  </a:lnTo>
                  <a:lnTo>
                    <a:pt x="0" y="756646"/>
                  </a:lnTo>
                  <a:cubicBezTo>
                    <a:pt x="0" y="338762"/>
                    <a:pt x="345153" y="0"/>
                    <a:pt x="770921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自然語言</a:t>
              </a:r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3D04777-669B-41EF-8B7A-826571D2D170}"/>
                </a:ext>
              </a:extLst>
            </p:cNvPr>
            <p:cNvSpPr/>
            <p:nvPr/>
          </p:nvSpPr>
          <p:spPr>
            <a:xfrm>
              <a:off x="2262091" y="1679524"/>
              <a:ext cx="1721419" cy="7773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標記語言</a:t>
              </a:r>
              <a:endParaRPr lang="zh-TW" altLang="en-US" sz="240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A2415D9-12B7-4CF3-9603-F082C31956E7}"/>
                </a:ext>
              </a:extLst>
            </p:cNvPr>
            <p:cNvSpPr/>
            <p:nvPr/>
          </p:nvSpPr>
          <p:spPr>
            <a:xfrm flipH="1">
              <a:off x="3981232" y="1678895"/>
              <a:ext cx="3221614" cy="777791"/>
            </a:xfrm>
            <a:custGeom>
              <a:avLst/>
              <a:gdLst>
                <a:gd name="connsiteX0" fmla="*/ 1570140 w 3221614"/>
                <a:gd name="connsiteY0" fmla="*/ 0 h 777791"/>
                <a:gd name="connsiteX1" fmla="*/ 561644 w 3221614"/>
                <a:gd name="connsiteY1" fmla="*/ 0 h 777791"/>
                <a:gd name="connsiteX2" fmla="*/ 12373 w 3221614"/>
                <a:gd name="connsiteY2" fmla="*/ 414973 h 777791"/>
                <a:gd name="connsiteX3" fmla="*/ 1915 w 3221614"/>
                <a:gd name="connsiteY3" fmla="*/ 511134 h 777791"/>
                <a:gd name="connsiteX4" fmla="*/ 0 w 3221614"/>
                <a:gd name="connsiteY4" fmla="*/ 519710 h 777791"/>
                <a:gd name="connsiteX5" fmla="*/ 0 w 3221614"/>
                <a:gd name="connsiteY5" fmla="*/ 777781 h 777791"/>
                <a:gd name="connsiteX6" fmla="*/ 982 w 3221614"/>
                <a:gd name="connsiteY6" fmla="*/ 777781 h 777791"/>
                <a:gd name="connsiteX7" fmla="*/ 982 w 3221614"/>
                <a:gd name="connsiteY7" fmla="*/ 777791 h 777791"/>
                <a:gd name="connsiteX8" fmla="*/ 1570140 w 3221614"/>
                <a:gd name="connsiteY8" fmla="*/ 777791 h 777791"/>
                <a:gd name="connsiteX9" fmla="*/ 1570140 w 3221614"/>
                <a:gd name="connsiteY9" fmla="*/ 777781 h 777791"/>
                <a:gd name="connsiteX10" fmla="*/ 3221614 w 3221614"/>
                <a:gd name="connsiteY10" fmla="*/ 777781 h 777791"/>
                <a:gd name="connsiteX11" fmla="*/ 3221614 w 3221614"/>
                <a:gd name="connsiteY11" fmla="*/ 11 h 777791"/>
                <a:gd name="connsiteX12" fmla="*/ 1570140 w 3221614"/>
                <a:gd name="connsiteY12" fmla="*/ 11 h 77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1614" h="777791">
                  <a:moveTo>
                    <a:pt x="1570140" y="0"/>
                  </a:moveTo>
                  <a:lnTo>
                    <a:pt x="561644" y="0"/>
                  </a:lnTo>
                  <a:cubicBezTo>
                    <a:pt x="290705" y="0"/>
                    <a:pt x="64653" y="178148"/>
                    <a:pt x="12373" y="414973"/>
                  </a:cubicBezTo>
                  <a:lnTo>
                    <a:pt x="1915" y="511134"/>
                  </a:lnTo>
                  <a:lnTo>
                    <a:pt x="0" y="519710"/>
                  </a:lnTo>
                  <a:lnTo>
                    <a:pt x="0" y="777781"/>
                  </a:lnTo>
                  <a:lnTo>
                    <a:pt x="982" y="777781"/>
                  </a:lnTo>
                  <a:lnTo>
                    <a:pt x="982" y="777791"/>
                  </a:lnTo>
                  <a:lnTo>
                    <a:pt x="1570140" y="777791"/>
                  </a:lnTo>
                  <a:lnTo>
                    <a:pt x="1570140" y="777781"/>
                  </a:lnTo>
                  <a:lnTo>
                    <a:pt x="3221614" y="777781"/>
                  </a:lnTo>
                  <a:lnTo>
                    <a:pt x="3221614" y="11"/>
                  </a:lnTo>
                  <a:lnTo>
                    <a:pt x="1570140" y="11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E226B7B6-2027-4030-94C1-97E349A375F6}"/>
                </a:ext>
              </a:extLst>
            </p:cNvPr>
            <p:cNvSpPr/>
            <p:nvPr/>
          </p:nvSpPr>
          <p:spPr>
            <a:xfrm>
              <a:off x="701679" y="2450135"/>
              <a:ext cx="1574795" cy="4117959"/>
            </a:xfrm>
            <a:custGeom>
              <a:avLst/>
              <a:gdLst>
                <a:gd name="connsiteX0" fmla="*/ 5 w 1574795"/>
                <a:gd name="connsiteY0" fmla="*/ 0 h 4117959"/>
                <a:gd name="connsiteX1" fmla="*/ 1567436 w 1574795"/>
                <a:gd name="connsiteY1" fmla="*/ 0 h 4117959"/>
                <a:gd name="connsiteX2" fmla="*/ 1567436 w 1574795"/>
                <a:gd name="connsiteY2" fmla="*/ 317588 h 4117959"/>
                <a:gd name="connsiteX3" fmla="*/ 1567436 w 1574795"/>
                <a:gd name="connsiteY3" fmla="*/ 2895769 h 4117959"/>
                <a:gd name="connsiteX4" fmla="*/ 1574795 w 1574795"/>
                <a:gd name="connsiteY4" fmla="*/ 2895769 h 4117959"/>
                <a:gd name="connsiteX5" fmla="*/ 1574795 w 1574795"/>
                <a:gd name="connsiteY5" fmla="*/ 3021975 h 4117959"/>
                <a:gd name="connsiteX6" fmla="*/ 1574795 w 1574795"/>
                <a:gd name="connsiteY6" fmla="*/ 3213357 h 4117959"/>
                <a:gd name="connsiteX7" fmla="*/ 1574795 w 1574795"/>
                <a:gd name="connsiteY7" fmla="*/ 3339563 h 4117959"/>
                <a:gd name="connsiteX8" fmla="*/ 1574795 w 1574795"/>
                <a:gd name="connsiteY8" fmla="*/ 3673560 h 4117959"/>
                <a:gd name="connsiteX9" fmla="*/ 1574795 w 1574795"/>
                <a:gd name="connsiteY9" fmla="*/ 3799766 h 4117959"/>
                <a:gd name="connsiteX10" fmla="*/ 1574795 w 1574795"/>
                <a:gd name="connsiteY10" fmla="*/ 3991148 h 4117959"/>
                <a:gd name="connsiteX11" fmla="*/ 1574795 w 1574795"/>
                <a:gd name="connsiteY11" fmla="*/ 4117354 h 4117959"/>
                <a:gd name="connsiteX12" fmla="*/ 1567436 w 1574795"/>
                <a:gd name="connsiteY12" fmla="*/ 4117354 h 4117959"/>
                <a:gd name="connsiteX13" fmla="*/ 1567436 w 1574795"/>
                <a:gd name="connsiteY13" fmla="*/ 4117956 h 4117959"/>
                <a:gd name="connsiteX14" fmla="*/ 1569163 w 1574795"/>
                <a:gd name="connsiteY14" fmla="*/ 4117956 h 4117959"/>
                <a:gd name="connsiteX15" fmla="*/ 1569163 w 1574795"/>
                <a:gd name="connsiteY15" fmla="*/ 4117959 h 4117959"/>
                <a:gd name="connsiteX16" fmla="*/ 560050 w 1574795"/>
                <a:gd name="connsiteY16" fmla="*/ 4117959 h 4117959"/>
                <a:gd name="connsiteX17" fmla="*/ 545461 w 1574795"/>
                <a:gd name="connsiteY17" fmla="*/ 4115751 h 4117959"/>
                <a:gd name="connsiteX18" fmla="*/ 449277 w 1574795"/>
                <a:gd name="connsiteY18" fmla="*/ 4106796 h 4117959"/>
                <a:gd name="connsiteX19" fmla="*/ 0 w 1574795"/>
                <a:gd name="connsiteY19" fmla="*/ 3597641 h 4117959"/>
                <a:gd name="connsiteX20" fmla="*/ 0 w 1574795"/>
                <a:gd name="connsiteY20" fmla="*/ 3471435 h 4117959"/>
                <a:gd name="connsiteX21" fmla="*/ 0 w 1574795"/>
                <a:gd name="connsiteY21" fmla="*/ 3339563 h 4117959"/>
                <a:gd name="connsiteX22" fmla="*/ 0 w 1574795"/>
                <a:gd name="connsiteY22" fmla="*/ 3280053 h 4117959"/>
                <a:gd name="connsiteX23" fmla="*/ 0 w 1574795"/>
                <a:gd name="connsiteY23" fmla="*/ 3213357 h 4117959"/>
                <a:gd name="connsiteX24" fmla="*/ 0 w 1574795"/>
                <a:gd name="connsiteY24" fmla="*/ 3153847 h 4117959"/>
                <a:gd name="connsiteX25" fmla="*/ 0 w 1574795"/>
                <a:gd name="connsiteY25" fmla="*/ 3021975 h 4117959"/>
                <a:gd name="connsiteX26" fmla="*/ 0 w 1574795"/>
                <a:gd name="connsiteY26" fmla="*/ 2895769 h 4117959"/>
                <a:gd name="connsiteX27" fmla="*/ 5 w 1574795"/>
                <a:gd name="connsiteY27" fmla="*/ 2895769 h 4117959"/>
                <a:gd name="connsiteX28" fmla="*/ 5 w 1574795"/>
                <a:gd name="connsiteY28" fmla="*/ 317588 h 411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4795" h="4117959">
                  <a:moveTo>
                    <a:pt x="5" y="0"/>
                  </a:moveTo>
                  <a:lnTo>
                    <a:pt x="1567436" y="0"/>
                  </a:lnTo>
                  <a:lnTo>
                    <a:pt x="1567436" y="317588"/>
                  </a:lnTo>
                  <a:lnTo>
                    <a:pt x="1567436" y="2895769"/>
                  </a:lnTo>
                  <a:lnTo>
                    <a:pt x="1574795" y="2895769"/>
                  </a:lnTo>
                  <a:lnTo>
                    <a:pt x="1574795" y="3021975"/>
                  </a:lnTo>
                  <a:lnTo>
                    <a:pt x="1574795" y="3213357"/>
                  </a:lnTo>
                  <a:lnTo>
                    <a:pt x="1574795" y="3339563"/>
                  </a:lnTo>
                  <a:lnTo>
                    <a:pt x="1574795" y="3673560"/>
                  </a:lnTo>
                  <a:lnTo>
                    <a:pt x="1574795" y="3799766"/>
                  </a:lnTo>
                  <a:lnTo>
                    <a:pt x="1574795" y="3991148"/>
                  </a:lnTo>
                  <a:lnTo>
                    <a:pt x="1574795" y="4117354"/>
                  </a:lnTo>
                  <a:lnTo>
                    <a:pt x="1567436" y="4117354"/>
                  </a:lnTo>
                  <a:lnTo>
                    <a:pt x="1567436" y="4117956"/>
                  </a:lnTo>
                  <a:lnTo>
                    <a:pt x="1569163" y="4117956"/>
                  </a:lnTo>
                  <a:lnTo>
                    <a:pt x="1569163" y="4117959"/>
                  </a:lnTo>
                  <a:lnTo>
                    <a:pt x="560050" y="4117959"/>
                  </a:lnTo>
                  <a:lnTo>
                    <a:pt x="545461" y="4115751"/>
                  </a:lnTo>
                  <a:lnTo>
                    <a:pt x="449277" y="4106796"/>
                  </a:lnTo>
                  <a:cubicBezTo>
                    <a:pt x="192875" y="4058334"/>
                    <a:pt x="0" y="3848792"/>
                    <a:pt x="0" y="3597641"/>
                  </a:cubicBezTo>
                  <a:lnTo>
                    <a:pt x="0" y="3471435"/>
                  </a:lnTo>
                  <a:lnTo>
                    <a:pt x="0" y="3339563"/>
                  </a:lnTo>
                  <a:lnTo>
                    <a:pt x="0" y="3280053"/>
                  </a:lnTo>
                  <a:lnTo>
                    <a:pt x="0" y="3213357"/>
                  </a:lnTo>
                  <a:lnTo>
                    <a:pt x="0" y="3153847"/>
                  </a:lnTo>
                  <a:lnTo>
                    <a:pt x="0" y="3021975"/>
                  </a:lnTo>
                  <a:lnTo>
                    <a:pt x="0" y="2895769"/>
                  </a:lnTo>
                  <a:lnTo>
                    <a:pt x="5" y="2895769"/>
                  </a:lnTo>
                  <a:lnTo>
                    <a:pt x="5" y="317588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人溝通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用的語言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lang="zh-TW" altLang="en-US" sz="2400">
                  <a:solidFill>
                    <a:srgbClr val="000000"/>
                  </a:solidFill>
                  <a:latin typeface="JetBrains Mono Light"/>
                  <a:ea typeface="微軟正黑體 Light"/>
                </a:rPr>
                <a:t>如：英文</a:t>
              </a:r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403E76FE-883E-46E4-B6B2-BDACFB62AD70}"/>
                </a:ext>
              </a:extLst>
            </p:cNvPr>
            <p:cNvSpPr/>
            <p:nvPr/>
          </p:nvSpPr>
          <p:spPr>
            <a:xfrm>
              <a:off x="2267530" y="2456676"/>
              <a:ext cx="1714704" cy="4111416"/>
            </a:xfrm>
            <a:custGeom>
              <a:avLst/>
              <a:gdLst>
                <a:gd name="connsiteX0" fmla="*/ 0 w 1714704"/>
                <a:gd name="connsiteY0" fmla="*/ 0 h 4111416"/>
                <a:gd name="connsiteX1" fmla="*/ 1714704 w 1714704"/>
                <a:gd name="connsiteY1" fmla="*/ 0 h 4111416"/>
                <a:gd name="connsiteX2" fmla="*/ 1714704 w 1714704"/>
                <a:gd name="connsiteY2" fmla="*/ 317588 h 4111416"/>
                <a:gd name="connsiteX3" fmla="*/ 1714704 w 1714704"/>
                <a:gd name="connsiteY3" fmla="*/ 3793828 h 4111416"/>
                <a:gd name="connsiteX4" fmla="*/ 1714704 w 1714704"/>
                <a:gd name="connsiteY4" fmla="*/ 4111416 h 4111416"/>
                <a:gd name="connsiteX5" fmla="*/ 0 w 1714704"/>
                <a:gd name="connsiteY5" fmla="*/ 4111416 h 4111416"/>
                <a:gd name="connsiteX6" fmla="*/ 0 w 1714704"/>
                <a:gd name="connsiteY6" fmla="*/ 3793828 h 4111416"/>
                <a:gd name="connsiteX7" fmla="*/ 0 w 1714704"/>
                <a:gd name="connsiteY7" fmla="*/ 317588 h 411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4" h="4111416">
                  <a:moveTo>
                    <a:pt x="0" y="0"/>
                  </a:moveTo>
                  <a:lnTo>
                    <a:pt x="1714704" y="0"/>
                  </a:lnTo>
                  <a:lnTo>
                    <a:pt x="1714704" y="317588"/>
                  </a:lnTo>
                  <a:lnTo>
                    <a:pt x="1714704" y="3793828"/>
                  </a:lnTo>
                  <a:lnTo>
                    <a:pt x="1714704" y="4111416"/>
                  </a:lnTo>
                  <a:lnTo>
                    <a:pt x="0" y="4111416"/>
                  </a:lnTo>
                  <a:lnTo>
                    <a:pt x="0" y="3793828"/>
                  </a:lnTo>
                  <a:lnTo>
                    <a:pt x="0" y="31758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文字加上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一些標記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本身沒有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其他功能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HTML</a:t>
              </a:r>
              <a:endParaRPr lang="zh-TW" altLang="en-US" sz="2400">
                <a:solidFill>
                  <a:srgbClr val="000000"/>
                </a:solidFill>
                <a:ea typeface="微軟正黑體 Light"/>
              </a:endParaRPr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E0615D3A-81F6-4DF5-98DC-56F03F460ED9}"/>
                </a:ext>
              </a:extLst>
            </p:cNvPr>
            <p:cNvSpPr/>
            <p:nvPr/>
          </p:nvSpPr>
          <p:spPr>
            <a:xfrm>
              <a:off x="3979777" y="2455546"/>
              <a:ext cx="3225379" cy="4112616"/>
            </a:xfrm>
            <a:custGeom>
              <a:avLst/>
              <a:gdLst>
                <a:gd name="connsiteX0" fmla="*/ 1657948 w 3225379"/>
                <a:gd name="connsiteY0" fmla="*/ 0 h 4112616"/>
                <a:gd name="connsiteX1" fmla="*/ 3225379 w 3225379"/>
                <a:gd name="connsiteY1" fmla="*/ 0 h 4112616"/>
                <a:gd name="connsiteX2" fmla="*/ 3225379 w 3225379"/>
                <a:gd name="connsiteY2" fmla="*/ 317588 h 4112616"/>
                <a:gd name="connsiteX3" fmla="*/ 3225379 w 3225379"/>
                <a:gd name="connsiteY3" fmla="*/ 2954198 h 4112616"/>
                <a:gd name="connsiteX4" fmla="*/ 3225379 w 3225379"/>
                <a:gd name="connsiteY4" fmla="*/ 3271786 h 4112616"/>
                <a:gd name="connsiteX5" fmla="*/ 3223069 w 3225379"/>
                <a:gd name="connsiteY5" fmla="*/ 3306187 h 4112616"/>
                <a:gd name="connsiteX6" fmla="*/ 3223069 w 3225379"/>
                <a:gd name="connsiteY6" fmla="*/ 3334835 h 4112616"/>
                <a:gd name="connsiteX7" fmla="*/ 3223069 w 3225379"/>
                <a:gd name="connsiteY7" fmla="*/ 3379755 h 4112616"/>
                <a:gd name="connsiteX8" fmla="*/ 3223069 w 3225379"/>
                <a:gd name="connsiteY8" fmla="*/ 3592906 h 4112616"/>
                <a:gd name="connsiteX9" fmla="*/ 3221154 w 3225379"/>
                <a:gd name="connsiteY9" fmla="*/ 3601482 h 4112616"/>
                <a:gd name="connsiteX10" fmla="*/ 3210696 w 3225379"/>
                <a:gd name="connsiteY10" fmla="*/ 3697643 h 4112616"/>
                <a:gd name="connsiteX11" fmla="*/ 2760672 w 3225379"/>
                <a:gd name="connsiteY11" fmla="*/ 4104499 h 4112616"/>
                <a:gd name="connsiteX12" fmla="*/ 2668956 w 3225379"/>
                <a:gd name="connsiteY12" fmla="*/ 4112000 h 4112616"/>
                <a:gd name="connsiteX13" fmla="*/ 2665335 w 3225379"/>
                <a:gd name="connsiteY13" fmla="*/ 4112548 h 4112616"/>
                <a:gd name="connsiteX14" fmla="*/ 2662256 w 3225379"/>
                <a:gd name="connsiteY14" fmla="*/ 4112548 h 4112616"/>
                <a:gd name="connsiteX15" fmla="*/ 2661425 w 3225379"/>
                <a:gd name="connsiteY15" fmla="*/ 4112616 h 4112616"/>
                <a:gd name="connsiteX16" fmla="*/ 1652929 w 3225379"/>
                <a:gd name="connsiteY16" fmla="*/ 4112616 h 4112616"/>
                <a:gd name="connsiteX17" fmla="*/ 1652929 w 3225379"/>
                <a:gd name="connsiteY17" fmla="*/ 4112605 h 4112616"/>
                <a:gd name="connsiteX18" fmla="*/ 1455 w 3225379"/>
                <a:gd name="connsiteY18" fmla="*/ 4112605 h 4112616"/>
                <a:gd name="connsiteX19" fmla="*/ 1455 w 3225379"/>
                <a:gd name="connsiteY19" fmla="*/ 4112546 h 4112616"/>
                <a:gd name="connsiteX20" fmla="*/ 0 w 3225379"/>
                <a:gd name="connsiteY20" fmla="*/ 4112546 h 4112616"/>
                <a:gd name="connsiteX21" fmla="*/ 0 w 3225379"/>
                <a:gd name="connsiteY21" fmla="*/ 3794958 h 4112616"/>
                <a:gd name="connsiteX22" fmla="*/ 0 w 3225379"/>
                <a:gd name="connsiteY22" fmla="*/ 318718 h 4112616"/>
                <a:gd name="connsiteX23" fmla="*/ 0 w 3225379"/>
                <a:gd name="connsiteY23" fmla="*/ 1130 h 4112616"/>
                <a:gd name="connsiteX24" fmla="*/ 808937 w 3225379"/>
                <a:gd name="connsiteY24" fmla="*/ 1130 h 4112616"/>
                <a:gd name="connsiteX25" fmla="*/ 913716 w 3225379"/>
                <a:gd name="connsiteY25" fmla="*/ 1130 h 4112616"/>
                <a:gd name="connsiteX26" fmla="*/ 1657948 w 3225379"/>
                <a:gd name="connsiteY26" fmla="*/ 1130 h 411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5379" h="4112616">
                  <a:moveTo>
                    <a:pt x="1657948" y="0"/>
                  </a:moveTo>
                  <a:lnTo>
                    <a:pt x="3225379" y="0"/>
                  </a:lnTo>
                  <a:lnTo>
                    <a:pt x="3225379" y="317588"/>
                  </a:lnTo>
                  <a:lnTo>
                    <a:pt x="3225379" y="2954198"/>
                  </a:lnTo>
                  <a:lnTo>
                    <a:pt x="3225379" y="3271786"/>
                  </a:lnTo>
                  <a:lnTo>
                    <a:pt x="3223069" y="3306187"/>
                  </a:lnTo>
                  <a:lnTo>
                    <a:pt x="3223069" y="3334835"/>
                  </a:lnTo>
                  <a:lnTo>
                    <a:pt x="3223069" y="3379755"/>
                  </a:lnTo>
                  <a:lnTo>
                    <a:pt x="3223069" y="3592906"/>
                  </a:lnTo>
                  <a:lnTo>
                    <a:pt x="3221154" y="3601482"/>
                  </a:lnTo>
                  <a:lnTo>
                    <a:pt x="3210696" y="3697643"/>
                  </a:lnTo>
                  <a:cubicBezTo>
                    <a:pt x="3164951" y="3904865"/>
                    <a:pt x="2986162" y="4067162"/>
                    <a:pt x="2760672" y="4104499"/>
                  </a:cubicBezTo>
                  <a:lnTo>
                    <a:pt x="2668956" y="4112000"/>
                  </a:lnTo>
                  <a:lnTo>
                    <a:pt x="2665335" y="4112548"/>
                  </a:lnTo>
                  <a:lnTo>
                    <a:pt x="2662256" y="4112548"/>
                  </a:lnTo>
                  <a:lnTo>
                    <a:pt x="2661425" y="4112616"/>
                  </a:lnTo>
                  <a:lnTo>
                    <a:pt x="1652929" y="4112616"/>
                  </a:lnTo>
                  <a:lnTo>
                    <a:pt x="1652929" y="4112605"/>
                  </a:lnTo>
                  <a:lnTo>
                    <a:pt x="1455" y="4112605"/>
                  </a:lnTo>
                  <a:lnTo>
                    <a:pt x="1455" y="4112546"/>
                  </a:lnTo>
                  <a:lnTo>
                    <a:pt x="0" y="4112546"/>
                  </a:lnTo>
                  <a:lnTo>
                    <a:pt x="0" y="3794958"/>
                  </a:lnTo>
                  <a:lnTo>
                    <a:pt x="0" y="318718"/>
                  </a:lnTo>
                  <a:lnTo>
                    <a:pt x="0" y="1130"/>
                  </a:lnTo>
                  <a:lnTo>
                    <a:pt x="808937" y="1130"/>
                  </a:lnTo>
                  <a:lnTo>
                    <a:pt x="913716" y="1130"/>
                  </a:lnTo>
                  <a:lnTo>
                    <a:pt x="1657948" y="11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電腦了解的語言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有特定的格式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C++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Java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、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Python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程式語言分高低階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越高階人越易看懂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但機器執行越慢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越低階人越難看懂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但機器執行越快</a:t>
              </a:r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11DCD8-D8F1-4FAB-8321-D8474A087B81}"/>
              </a:ext>
            </a:extLst>
          </p:cNvPr>
          <p:cNvSpPr/>
          <p:nvPr/>
        </p:nvSpPr>
        <p:spPr>
          <a:xfrm>
            <a:off x="4262762" y="4220957"/>
            <a:ext cx="2770922" cy="19559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5B2ADAFA-8E00-42F6-99E5-F4B9D317A963}"/>
              </a:ext>
            </a:extLst>
          </p:cNvPr>
          <p:cNvGrpSpPr/>
          <p:nvPr/>
        </p:nvGrpSpPr>
        <p:grpSpPr>
          <a:xfrm>
            <a:off x="800455" y="1384229"/>
            <a:ext cx="3768718" cy="5068593"/>
            <a:chOff x="8081818" y="1424282"/>
            <a:chExt cx="3768718" cy="5068593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D0CC6C12-B054-4737-B711-33204FBFEF84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783B4FD8-E8E0-41B6-9AA1-BA0F3FCE1EC2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298B44FD-E6FD-4AEE-897F-A86027A1B21C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71" name="箭號: 向上 70">
                  <a:extLst>
                    <a:ext uri="{FF2B5EF4-FFF2-40B4-BE49-F238E27FC236}">
                      <a16:creationId xmlns:a16="http://schemas.microsoft.com/office/drawing/2014/main" id="{F04874C0-8B12-4AB3-B2D1-F26CA8361C12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B54C7AD7-246D-4D78-AC2C-E128CBB863F8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D34E2F2-C435-4CFA-8306-3C5D9856E884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55" name="圖形 54">
                <a:extLst>
                  <a:ext uri="{FF2B5EF4-FFF2-40B4-BE49-F238E27FC236}">
                    <a16:creationId xmlns:a16="http://schemas.microsoft.com/office/drawing/2014/main" id="{EAF6790A-4877-431B-871A-6B2969ED9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9882C2F2-8FD1-45DC-96F5-FD8544795DE3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69" name="圖形 68">
                  <a:extLst>
                    <a:ext uri="{FF2B5EF4-FFF2-40B4-BE49-F238E27FC236}">
                      <a16:creationId xmlns:a16="http://schemas.microsoft.com/office/drawing/2014/main" id="{54630BD5-8CF0-4CD6-A15D-9FFE219A9F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70" name="圖片 69">
                  <a:extLst>
                    <a:ext uri="{FF2B5EF4-FFF2-40B4-BE49-F238E27FC236}">
                      <a16:creationId xmlns:a16="http://schemas.microsoft.com/office/drawing/2014/main" id="{6CD56CC5-87A0-47A1-9378-0DCD0B0C17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62" name="圖形 61">
                <a:extLst>
                  <a:ext uri="{FF2B5EF4-FFF2-40B4-BE49-F238E27FC236}">
                    <a16:creationId xmlns:a16="http://schemas.microsoft.com/office/drawing/2014/main" id="{F817C1B4-A868-4D5C-A96F-29A2A6124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D951076-F35D-41C5-B739-85758DBB2801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5156BF5-8939-4FB0-A702-661B90B4DFF9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圖形 65">
                <a:extLst>
                  <a:ext uri="{FF2B5EF4-FFF2-40B4-BE49-F238E27FC236}">
                    <a16:creationId xmlns:a16="http://schemas.microsoft.com/office/drawing/2014/main" id="{3A0BBA77-C468-46CB-AE73-9EE909200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946FDAEC-A4A0-4E6E-81C2-4B1228AB1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00149C2B-67A6-494B-B25D-4A0F351B2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BBAF633-91BC-449E-8D56-F5EFE596DE66}"/>
              </a:ext>
            </a:extLst>
          </p:cNvPr>
          <p:cNvGrpSpPr/>
          <p:nvPr/>
        </p:nvGrpSpPr>
        <p:grpSpPr>
          <a:xfrm>
            <a:off x="5351180" y="3352690"/>
            <a:ext cx="3236558" cy="3141432"/>
            <a:chOff x="5351180" y="3352690"/>
            <a:chExt cx="3236558" cy="314143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6DB9B9D-0F10-48A9-8170-B7AAF7D4BDB5}"/>
                </a:ext>
              </a:extLst>
            </p:cNvPr>
            <p:cNvGrpSpPr/>
            <p:nvPr/>
          </p:nvGrpSpPr>
          <p:grpSpPr>
            <a:xfrm>
              <a:off x="5351180" y="3352690"/>
              <a:ext cx="3236558" cy="3139321"/>
              <a:chOff x="5291698" y="1473427"/>
              <a:chExt cx="3236558" cy="3139321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891F8263-0E2B-4116-A1E3-13EFC1803D0F}"/>
                  </a:ext>
                </a:extLst>
              </p:cNvPr>
              <p:cNvSpPr/>
              <p:nvPr/>
            </p:nvSpPr>
            <p:spPr>
              <a:xfrm>
                <a:off x="5291698" y="1473427"/>
                <a:ext cx="3181263" cy="3139321"/>
              </a:xfrm>
              <a:prstGeom prst="roundRect">
                <a:avLst>
                  <a:gd name="adj" fmla="val 6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645D935-8F58-48E2-8A2B-F8E4B19BB78A}"/>
                  </a:ext>
                </a:extLst>
              </p:cNvPr>
              <p:cNvSpPr txBox="1"/>
              <p:nvPr/>
            </p:nvSpPr>
            <p:spPr>
              <a:xfrm>
                <a:off x="5307746" y="1473427"/>
                <a:ext cx="322051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48 83 ec 08 48 8b 05 d9 2f 00 00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85 c0 74 02 ff d0 48 83 c4 08 c3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35 9a 2f 00 00 f2 ff 25 9b 2f 00 00 0f 1f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68 00 00 00 00 f2 e9 e1 ff ff ff 90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ad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75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31 ed 49 89 d1 5e 48 89 e2 48 83 e4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f0 50 54 45 31 c0 31 c9 48 8d 3d ca 00 00 00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15 53 2f 00 00 f4 66 2e 0f 1f 84 00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79 2f 00 00 48 8d 05 72 2f 00 00 48 39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f8 74 15 48 8b 05 36 2f 00 00 48 85 c0 74 09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e0 0f 1f 80 00 00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49 2f 00 00 48 8d 35 42 2f 00 00 48 29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fe 48 89 f0 48 c1 ee 3f 48 c1 f8 03 48 01 c6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d1 fe 74 14 48 8b 05 05 2f 00 00 48 85 c0 74 08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e0 66 0f 1f 44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80 3d 05 2f 00 00 00 75 2b 55 48 83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3d e2 2e 00 00 00 48 89 e5 74 0c 48 8b 3d e6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e8 19 ff ff ff e8 64 ff ff ff c6 05 dd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01 5d c3 0f 1f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e9 77 ff ff ff f3 0f 1e fa 48 83 ec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08 48 83 c4 08 c3</a:t>
                </a:r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98B04D1-BC94-4386-B7F3-A86DA343FA60}"/>
                </a:ext>
              </a:extLst>
            </p:cNvPr>
            <p:cNvSpPr txBox="1"/>
            <p:nvPr/>
          </p:nvSpPr>
          <p:spPr>
            <a:xfrm>
              <a:off x="8076265" y="6232512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bin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81F773E-D395-4F28-A6BD-254937452E10}"/>
              </a:ext>
            </a:extLst>
          </p:cNvPr>
          <p:cNvSpPr/>
          <p:nvPr/>
        </p:nvSpPr>
        <p:spPr>
          <a:xfrm>
            <a:off x="1812825" y="5548040"/>
            <a:ext cx="2371244" cy="2866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42860BB3-CC96-4DDD-9C11-7764827F0F18}"/>
              </a:ext>
            </a:extLst>
          </p:cNvPr>
          <p:cNvSpPr/>
          <p:nvPr/>
        </p:nvSpPr>
        <p:spPr>
          <a:xfrm>
            <a:off x="1933453" y="5173368"/>
            <a:ext cx="2149016" cy="2730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40EB04D1-7C57-4163-880C-2910561BCC79}"/>
              </a:ext>
            </a:extLst>
          </p:cNvPr>
          <p:cNvSpPr/>
          <p:nvPr/>
        </p:nvSpPr>
        <p:spPr>
          <a:xfrm>
            <a:off x="2660072" y="4206051"/>
            <a:ext cx="711200" cy="721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8300BDE-0044-47FA-9C6C-0AFC374DFAB4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4184069" y="4922351"/>
            <a:ext cx="1183159" cy="768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103D546-3FB3-41F3-A853-88EFA900BED2}"/>
              </a:ext>
            </a:extLst>
          </p:cNvPr>
          <p:cNvCxnSpPr>
            <a:cxnSpLocks/>
            <a:stCxn id="51" idx="3"/>
            <a:endCxn id="23" idx="1"/>
          </p:cNvCxnSpPr>
          <p:nvPr/>
        </p:nvCxnSpPr>
        <p:spPr>
          <a:xfrm flipV="1">
            <a:off x="4082469" y="3917934"/>
            <a:ext cx="4610525" cy="1391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785E34D-943C-44B7-97CC-E706E217E84E}"/>
              </a:ext>
            </a:extLst>
          </p:cNvPr>
          <p:cNvCxnSpPr>
            <a:cxnSpLocks/>
            <a:stCxn id="52" idx="3"/>
            <a:endCxn id="45" idx="1"/>
          </p:cNvCxnSpPr>
          <p:nvPr/>
        </p:nvCxnSpPr>
        <p:spPr>
          <a:xfrm flipV="1">
            <a:off x="3371272" y="2205199"/>
            <a:ext cx="1995956" cy="23614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202781B-25FD-4A72-8EE8-E3D3B8D4E02E}"/>
              </a:ext>
            </a:extLst>
          </p:cNvPr>
          <p:cNvGrpSpPr/>
          <p:nvPr/>
        </p:nvGrpSpPr>
        <p:grpSpPr>
          <a:xfrm>
            <a:off x="8692994" y="1347898"/>
            <a:ext cx="2889885" cy="5140071"/>
            <a:chOff x="8692994" y="1347898"/>
            <a:chExt cx="2889885" cy="514007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AE76038-4233-4995-98EA-951DB32E4D1F}"/>
                </a:ext>
              </a:extLst>
            </p:cNvPr>
            <p:cNvGrpSpPr/>
            <p:nvPr/>
          </p:nvGrpSpPr>
          <p:grpSpPr>
            <a:xfrm>
              <a:off x="8692994" y="1347898"/>
              <a:ext cx="2889885" cy="5140071"/>
              <a:chOff x="7557415" y="1311564"/>
              <a:chExt cx="2889885" cy="5140071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9FC66FB3-E603-49B9-ABA0-15AA333AFDEC}"/>
                  </a:ext>
                </a:extLst>
              </p:cNvPr>
              <p:cNvSpPr/>
              <p:nvPr/>
            </p:nvSpPr>
            <p:spPr>
              <a:xfrm>
                <a:off x="7557415" y="1311564"/>
                <a:ext cx="2889885" cy="5140071"/>
              </a:xfrm>
              <a:prstGeom prst="roundRect">
                <a:avLst>
                  <a:gd name="adj" fmla="val 7547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1286468-F61E-4FAE-8378-80B222E5DDA8}"/>
                  </a:ext>
                </a:extLst>
              </p:cNvPr>
              <p:cNvSpPr txBox="1"/>
              <p:nvPr/>
            </p:nvSpPr>
            <p:spPr>
              <a:xfrm>
                <a:off x="7570450" y="1357831"/>
                <a:ext cx="2863815" cy="5047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.file</a:t>
                </a:r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"main.c"</a:t>
                </a:r>
                <a:endParaRPr lang="en-US" altLang="zh-TW" sz="7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.rodata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"Hello, World!"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.globl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.type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@function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.LFB0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.cfi_startproc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endbr64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pushq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%rsp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.cfi_def_cfa_register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leaq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(%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rip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%rdi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call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printf@PLT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popq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it-IT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it-IT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it-IT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ret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.cfi_endproc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.LFE0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.size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.ident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"GCC: (Ubuntu 11.4.0-1ubuntu1~22.04) 11.4.0"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""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@progbits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.note.gnu.property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"a"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5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"GNU"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0xc0000002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0x3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/>
              </a:p>
            </p:txBody>
          </p:sp>
        </p:grp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5590BC8-332D-4E95-A8DA-5BD2FC004A79}"/>
                </a:ext>
              </a:extLst>
            </p:cNvPr>
            <p:cNvSpPr txBox="1"/>
            <p:nvPr/>
          </p:nvSpPr>
          <p:spPr>
            <a:xfrm>
              <a:off x="11146051" y="6201735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asm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F6D0588-2840-48D0-81C3-7C9043046305}"/>
              </a:ext>
            </a:extLst>
          </p:cNvPr>
          <p:cNvGrpSpPr/>
          <p:nvPr/>
        </p:nvGrpSpPr>
        <p:grpSpPr>
          <a:xfrm>
            <a:off x="5367228" y="1390226"/>
            <a:ext cx="3187708" cy="1629945"/>
            <a:chOff x="5367228" y="1390226"/>
            <a:chExt cx="3187708" cy="1629945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67E611F2-36C4-4F87-9946-035619656B80}"/>
                </a:ext>
              </a:extLst>
            </p:cNvPr>
            <p:cNvGrpSpPr/>
            <p:nvPr/>
          </p:nvGrpSpPr>
          <p:grpSpPr>
            <a:xfrm>
              <a:off x="5367228" y="1390226"/>
              <a:ext cx="3187708" cy="1629945"/>
              <a:chOff x="4156436" y="4669273"/>
              <a:chExt cx="3187708" cy="1629945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C28F110F-7D5F-45F4-966A-2D42E19263E6}"/>
                  </a:ext>
                </a:extLst>
              </p:cNvPr>
              <p:cNvSpPr/>
              <p:nvPr/>
            </p:nvSpPr>
            <p:spPr>
              <a:xfrm>
                <a:off x="4156436" y="4669273"/>
                <a:ext cx="3187708" cy="1629945"/>
              </a:xfrm>
              <a:prstGeom prst="roundRect">
                <a:avLst>
                  <a:gd name="adj" fmla="val 9784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75F6467B-2988-4CC4-A4BB-735765F503BE}"/>
                  </a:ext>
                </a:extLst>
              </p:cNvPr>
              <p:cNvSpPr txBox="1"/>
              <p:nvPr/>
            </p:nvSpPr>
            <p:spPr>
              <a:xfrm>
                <a:off x="4197329" y="4699415"/>
                <a:ext cx="310592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#include &lt;stdio.h&gt;</a:t>
                </a:r>
              </a:p>
              <a:p>
                <a:endParaRPr lang="zh-TW" altLang="en-US" sz="16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main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){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printf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0">
                    <a:solidFill>
                      <a:srgbClr val="CC9393"/>
                    </a:solidFill>
                    <a:latin typeface="Consolas" panose="020B0609020204030204" pitchFamily="49" charset="0"/>
                  </a:rPr>
                  <a:t>"Hello, World!"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1600" b="1">
                    <a:solidFill>
                      <a:srgbClr val="DFC47D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16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}</a:t>
                </a:r>
                <a:endParaRPr lang="zh-TW" altLang="en-US" sz="1600"/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0102525-8634-42E0-85C3-79789400A279}"/>
                </a:ext>
              </a:extLst>
            </p:cNvPr>
            <p:cNvSpPr txBox="1"/>
            <p:nvPr/>
          </p:nvSpPr>
          <p:spPr>
            <a:xfrm>
              <a:off x="8270833" y="274863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c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6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61E2CA7-19BF-4EEB-8EDF-2209D341E1C0}"/>
              </a:ext>
            </a:extLst>
          </p:cNvPr>
          <p:cNvGrpSpPr/>
          <p:nvPr/>
        </p:nvGrpSpPr>
        <p:grpSpPr>
          <a:xfrm>
            <a:off x="480291" y="1420685"/>
            <a:ext cx="10935854" cy="4851892"/>
            <a:chOff x="480291" y="1420685"/>
            <a:chExt cx="10935854" cy="4851892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6DA10A7-1EA5-4C33-A493-A64D766B9313}"/>
                </a:ext>
              </a:extLst>
            </p:cNvPr>
            <p:cNvSpPr/>
            <p:nvPr/>
          </p:nvSpPr>
          <p:spPr>
            <a:xfrm>
              <a:off x="1954912" y="4863898"/>
              <a:ext cx="414552" cy="19763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F2A7958F-7B4B-42B3-95D2-FACA21224267}"/>
                </a:ext>
              </a:extLst>
            </p:cNvPr>
            <p:cNvSpPr/>
            <p:nvPr/>
          </p:nvSpPr>
          <p:spPr>
            <a:xfrm>
              <a:off x="8441240" y="2341700"/>
              <a:ext cx="401619" cy="19763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B01B958B-E803-4242-97CA-02E97984537F}"/>
                </a:ext>
              </a:extLst>
            </p:cNvPr>
            <p:cNvSpPr/>
            <p:nvPr/>
          </p:nvSpPr>
          <p:spPr>
            <a:xfrm>
              <a:off x="8624792" y="2822653"/>
              <a:ext cx="218068" cy="19762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3537AA09-A010-42A8-AE16-37D8C70C777C}"/>
                </a:ext>
              </a:extLst>
            </p:cNvPr>
            <p:cNvSpPr/>
            <p:nvPr/>
          </p:nvSpPr>
          <p:spPr>
            <a:xfrm>
              <a:off x="1809774" y="3099277"/>
              <a:ext cx="559694" cy="23106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1" name="群組 160">
              <a:extLst>
                <a:ext uri="{FF2B5EF4-FFF2-40B4-BE49-F238E27FC236}">
                  <a16:creationId xmlns:a16="http://schemas.microsoft.com/office/drawing/2014/main" id="{366E84E8-961F-4C70-810E-FCBE84817B1E}"/>
                </a:ext>
              </a:extLst>
            </p:cNvPr>
            <p:cNvGrpSpPr/>
            <p:nvPr/>
          </p:nvGrpSpPr>
          <p:grpSpPr>
            <a:xfrm>
              <a:off x="480291" y="1607399"/>
              <a:ext cx="10935853" cy="4305086"/>
              <a:chOff x="1269486" y="1351054"/>
              <a:chExt cx="9758731" cy="3841691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63EE547A-D7E8-48D7-89BC-E5B97C9CA250}"/>
                  </a:ext>
                </a:extLst>
              </p:cNvPr>
              <p:cNvGrpSpPr/>
              <p:nvPr/>
            </p:nvGrpSpPr>
            <p:grpSpPr>
              <a:xfrm>
                <a:off x="1605500" y="1846886"/>
                <a:ext cx="9422717" cy="3345859"/>
                <a:chOff x="164628" y="1846886"/>
                <a:chExt cx="9422717" cy="3345859"/>
              </a:xfrm>
            </p:grpSpPr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CF1D1629-8EAC-4C5B-90A8-F3A6E31D7B3E}"/>
                    </a:ext>
                  </a:extLst>
                </p:cNvPr>
                <p:cNvGrpSpPr/>
                <p:nvPr/>
              </p:nvGrpSpPr>
              <p:grpSpPr>
                <a:xfrm>
                  <a:off x="164628" y="1846886"/>
                  <a:ext cx="9422717" cy="3038764"/>
                  <a:chOff x="403413" y="1462523"/>
                  <a:chExt cx="9422717" cy="3038764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DB02232E-69F4-4B0C-B9DB-E641010E27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-1" b="50848"/>
                  <a:stretch/>
                </p:blipFill>
                <p:spPr>
                  <a:xfrm>
                    <a:off x="403413" y="1464329"/>
                    <a:ext cx="5622290" cy="3036958"/>
                  </a:xfrm>
                  <a:prstGeom prst="rect">
                    <a:avLst/>
                  </a:prstGeom>
                </p:spPr>
              </p:pic>
              <p:pic>
                <p:nvPicPr>
                  <p:cNvPr id="21" name="圖片 20">
                    <a:extLst>
                      <a:ext uri="{FF2B5EF4-FFF2-40B4-BE49-F238E27FC236}">
                        <a16:creationId xmlns:a16="http://schemas.microsoft.com/office/drawing/2014/main" id="{01F0B8B3-EC06-426B-A133-2AA35AA711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49211" r="39100" b="6479"/>
                  <a:stretch/>
                </p:blipFill>
                <p:spPr>
                  <a:xfrm>
                    <a:off x="6025703" y="1462523"/>
                    <a:ext cx="3800427" cy="303876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8" name="圖片 27">
                  <a:extLst>
                    <a:ext uri="{FF2B5EF4-FFF2-40B4-BE49-F238E27FC236}">
                      <a16:creationId xmlns:a16="http://schemas.microsoft.com/office/drawing/2014/main" id="{749C3E22-5DDD-4F41-8006-A31D710026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16535" y="4879943"/>
                  <a:ext cx="1370810" cy="312802"/>
                </a:xfrm>
                <a:prstGeom prst="rect">
                  <a:avLst/>
                </a:prstGeom>
              </p:spPr>
            </p:pic>
          </p:grp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72ECA91B-7FCE-4B63-8724-1D8D956E2C5F}"/>
                  </a:ext>
                </a:extLst>
              </p:cNvPr>
              <p:cNvSpPr/>
              <p:nvPr/>
            </p:nvSpPr>
            <p:spPr>
              <a:xfrm>
                <a:off x="2216848" y="1846886"/>
                <a:ext cx="771000" cy="734949"/>
              </a:xfrm>
              <a:prstGeom prst="roundRect">
                <a:avLst/>
              </a:prstGeom>
              <a:noFill/>
              <a:ln w="28575">
                <a:solidFill>
                  <a:srgbClr val="00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FFCC"/>
                  </a:solidFill>
                </a:endParaRPr>
              </a:p>
            </p:txBody>
          </p: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E4644E95-FC27-477B-9BBC-F08044403413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2602348" y="1509729"/>
                <a:ext cx="299771" cy="337157"/>
              </a:xfrm>
              <a:prstGeom prst="straightConnector1">
                <a:avLst/>
              </a:prstGeom>
              <a:ln>
                <a:solidFill>
                  <a:srgbClr val="00FF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30906B54-CFE3-4DE3-B2DB-EEFA5E284576}"/>
                  </a:ext>
                </a:extLst>
              </p:cNvPr>
              <p:cNvGrpSpPr/>
              <p:nvPr/>
            </p:nvGrpSpPr>
            <p:grpSpPr>
              <a:xfrm>
                <a:off x="1487047" y="2013528"/>
                <a:ext cx="792025" cy="1554303"/>
                <a:chOff x="83119" y="2032000"/>
                <a:chExt cx="792025" cy="1554303"/>
              </a:xfrm>
            </p:grpSpPr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143E1E91-72B2-40B5-A706-0F2C33158A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119" y="3586303"/>
                  <a:ext cx="755081" cy="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接點 77">
                  <a:extLst>
                    <a:ext uri="{FF2B5EF4-FFF2-40B4-BE49-F238E27FC236}">
                      <a16:creationId xmlns:a16="http://schemas.microsoft.com/office/drawing/2014/main" id="{63B35E56-A918-44F5-8B0E-3224BBC63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603" y="2032001"/>
                  <a:ext cx="0" cy="1554302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單箭頭接點 81">
                  <a:extLst>
                    <a:ext uri="{FF2B5EF4-FFF2-40B4-BE49-F238E27FC236}">
                      <a16:creationId xmlns:a16="http://schemas.microsoft.com/office/drawing/2014/main" id="{71941484-D4BF-4A98-A223-19C838353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119" y="2032000"/>
                  <a:ext cx="792025" cy="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7234F9BD-1EF2-47E6-BC83-B506E070CB87}"/>
                  </a:ext>
                </a:extLst>
              </p:cNvPr>
              <p:cNvSpPr txBox="1"/>
              <p:nvPr/>
            </p:nvSpPr>
            <p:spPr>
              <a:xfrm>
                <a:off x="1544744" y="2965835"/>
                <a:ext cx="1194718" cy="494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TW" altLang="en-US">
                    <a:solidFill>
                      <a:srgbClr val="00B0F0"/>
                    </a:solidFill>
                    <a:latin typeface="+mn-ea"/>
                  </a:rPr>
                  <a:t>變強型別、</a:t>
                </a:r>
                <a:endParaRPr lang="en-US" altLang="zh-TW" dirty="0">
                  <a:solidFill>
                    <a:srgbClr val="00B0F0"/>
                  </a:solidFill>
                  <a:latin typeface="+mn-ea"/>
                </a:endParaRPr>
              </a:p>
              <a:p>
                <a:pPr>
                  <a:lnSpc>
                    <a:spcPts val="1800"/>
                  </a:lnSpc>
                </a:pPr>
                <a:r>
                  <a:rPr lang="zh-TW" altLang="en-US">
                    <a:solidFill>
                      <a:srgbClr val="00B0F0"/>
                    </a:solidFill>
                    <a:latin typeface="+mn-ea"/>
                  </a:rPr>
                  <a:t>靜態型別</a:t>
                </a: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8A7D2555-EC39-49E6-BA6D-0566F7B50D52}"/>
                  </a:ext>
                </a:extLst>
              </p:cNvPr>
              <p:cNvSpPr txBox="1"/>
              <p:nvPr/>
            </p:nvSpPr>
            <p:spPr>
              <a:xfrm>
                <a:off x="7724081" y="471479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增強</a:t>
                </a:r>
              </a:p>
            </p:txBody>
          </p:sp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C7ED0038-B976-4857-BC42-646213FDC98C}"/>
                  </a:ext>
                </a:extLst>
              </p:cNvPr>
              <p:cNvGrpSpPr/>
              <p:nvPr/>
            </p:nvGrpSpPr>
            <p:grpSpPr>
              <a:xfrm>
                <a:off x="2065484" y="4338641"/>
                <a:ext cx="6455490" cy="697703"/>
                <a:chOff x="624612" y="4338641"/>
                <a:chExt cx="6455490" cy="697703"/>
              </a:xfrm>
            </p:grpSpPr>
            <p:cxnSp>
              <p:nvCxnSpPr>
                <p:cNvPr id="88" name="直線接點 87">
                  <a:extLst>
                    <a:ext uri="{FF2B5EF4-FFF2-40B4-BE49-F238E27FC236}">
                      <a16:creationId xmlns:a16="http://schemas.microsoft.com/office/drawing/2014/main" id="{F25746AC-1BDC-4825-A36B-96FA953F4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0102" y="4798237"/>
                  <a:ext cx="0" cy="238107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群組 97">
                  <a:extLst>
                    <a:ext uri="{FF2B5EF4-FFF2-40B4-BE49-F238E27FC236}">
                      <a16:creationId xmlns:a16="http://schemas.microsoft.com/office/drawing/2014/main" id="{53360773-DF90-414E-B716-AD36DD6B0027}"/>
                    </a:ext>
                  </a:extLst>
                </p:cNvPr>
                <p:cNvGrpSpPr/>
                <p:nvPr/>
              </p:nvGrpSpPr>
              <p:grpSpPr>
                <a:xfrm>
                  <a:off x="624612" y="4338641"/>
                  <a:ext cx="6455490" cy="679538"/>
                  <a:chOff x="624612" y="4338641"/>
                  <a:chExt cx="6455490" cy="679538"/>
                </a:xfrm>
              </p:grpSpPr>
              <p:cxnSp>
                <p:nvCxnSpPr>
                  <p:cNvPr id="89" name="直線接點 88">
                    <a:extLst>
                      <a:ext uri="{FF2B5EF4-FFF2-40B4-BE49-F238E27FC236}">
                        <a16:creationId xmlns:a16="http://schemas.microsoft.com/office/drawing/2014/main" id="{21D1CB1E-A784-430F-BCF4-EEF46FE8DE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4612" y="5018179"/>
                    <a:ext cx="6455490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線單箭頭接點 89">
                    <a:extLst>
                      <a:ext uri="{FF2B5EF4-FFF2-40B4-BE49-F238E27FC236}">
                        <a16:creationId xmlns:a16="http://schemas.microsoft.com/office/drawing/2014/main" id="{EADC73FD-9096-408E-AAA8-56614EEC1C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612" y="4347635"/>
                    <a:ext cx="495171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線接點 92">
                    <a:extLst>
                      <a:ext uri="{FF2B5EF4-FFF2-40B4-BE49-F238E27FC236}">
                        <a16:creationId xmlns:a16="http://schemas.microsoft.com/office/drawing/2014/main" id="{EA295441-6991-4A4B-B0ED-0AC864DA3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0831" y="4338641"/>
                    <a:ext cx="0" cy="679538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0597A695-7BD3-4801-8ADD-4CC4AFC345E0}"/>
                  </a:ext>
                </a:extLst>
              </p:cNvPr>
              <p:cNvGrpSpPr/>
              <p:nvPr/>
            </p:nvGrpSpPr>
            <p:grpSpPr>
              <a:xfrm flipV="1">
                <a:off x="7874643" y="2090493"/>
                <a:ext cx="646331" cy="472869"/>
                <a:chOff x="314036" y="2032000"/>
                <a:chExt cx="646331" cy="1554303"/>
              </a:xfrm>
            </p:grpSpPr>
            <p:cxnSp>
              <p:nvCxnSpPr>
                <p:cNvPr id="102" name="直線接點 101">
                  <a:extLst>
                    <a:ext uri="{FF2B5EF4-FFF2-40B4-BE49-F238E27FC236}">
                      <a16:creationId xmlns:a16="http://schemas.microsoft.com/office/drawing/2014/main" id="{1CA0B239-EF16-4C44-A8B3-3980B038D1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4036" y="3586303"/>
                  <a:ext cx="425415" cy="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接點 102">
                  <a:extLst>
                    <a:ext uri="{FF2B5EF4-FFF2-40B4-BE49-F238E27FC236}">
                      <a16:creationId xmlns:a16="http://schemas.microsoft.com/office/drawing/2014/main" id="{416BA036-C189-4C7B-8F62-4FD2F6736958}"/>
                    </a:ext>
                  </a:extLst>
                </p:cNvPr>
                <p:cNvCxnSpPr/>
                <p:nvPr/>
              </p:nvCxnSpPr>
              <p:spPr>
                <a:xfrm flipV="1">
                  <a:off x="330384" y="2032000"/>
                  <a:ext cx="0" cy="1554303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單箭頭接點 103">
                  <a:extLst>
                    <a:ext uri="{FF2B5EF4-FFF2-40B4-BE49-F238E27FC236}">
                      <a16:creationId xmlns:a16="http://schemas.microsoft.com/office/drawing/2014/main" id="{DE2DAF0A-57CB-4932-BAA3-20C06FDDDA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036" y="2032000"/>
                  <a:ext cx="646331" cy="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AD8CB158-3AA8-4074-AD11-5532B062C523}"/>
                  </a:ext>
                </a:extLst>
              </p:cNvPr>
              <p:cNvSpPr txBox="1"/>
              <p:nvPr/>
            </p:nvSpPr>
            <p:spPr>
              <a:xfrm>
                <a:off x="7912112" y="214943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增強</a:t>
                </a:r>
              </a:p>
            </p:txBody>
          </p:sp>
          <p:grpSp>
            <p:nvGrpSpPr>
              <p:cNvPr id="159" name="群組 158">
                <a:extLst>
                  <a:ext uri="{FF2B5EF4-FFF2-40B4-BE49-F238E27FC236}">
                    <a16:creationId xmlns:a16="http://schemas.microsoft.com/office/drawing/2014/main" id="{BD52DF4C-8FF9-435F-A2D3-15A47DDA4FC1}"/>
                  </a:ext>
                </a:extLst>
              </p:cNvPr>
              <p:cNvGrpSpPr/>
              <p:nvPr/>
            </p:nvGrpSpPr>
            <p:grpSpPr>
              <a:xfrm>
                <a:off x="1269486" y="1666873"/>
                <a:ext cx="7393718" cy="3060339"/>
                <a:chOff x="-171386" y="1666873"/>
                <a:chExt cx="7393718" cy="3060339"/>
              </a:xfrm>
            </p:grpSpPr>
            <p:cxnSp>
              <p:nvCxnSpPr>
                <p:cNvPr id="116" name="直線接點 115">
                  <a:extLst>
                    <a:ext uri="{FF2B5EF4-FFF2-40B4-BE49-F238E27FC236}">
                      <a16:creationId xmlns:a16="http://schemas.microsoft.com/office/drawing/2014/main" id="{974DE3AB-64F0-4124-9FE6-2DA54148B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8058" y="1678308"/>
                  <a:ext cx="0" cy="284228"/>
                </a:xfrm>
                <a:prstGeom prst="line">
                  <a:avLst/>
                </a:prstGeom>
                <a:ln w="38100">
                  <a:solidFill>
                    <a:srgbClr val="33CC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接點 121">
                  <a:extLst>
                    <a:ext uri="{FF2B5EF4-FFF2-40B4-BE49-F238E27FC236}">
                      <a16:creationId xmlns:a16="http://schemas.microsoft.com/office/drawing/2014/main" id="{24E0DD6F-6ECC-4C3B-9136-01630C00F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171386" y="1676976"/>
                  <a:ext cx="7393718" cy="0"/>
                </a:xfrm>
                <a:prstGeom prst="line">
                  <a:avLst/>
                </a:prstGeom>
                <a:ln w="38100">
                  <a:solidFill>
                    <a:srgbClr val="33CC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>
                  <a:extLst>
                    <a:ext uri="{FF2B5EF4-FFF2-40B4-BE49-F238E27FC236}">
                      <a16:creationId xmlns:a16="http://schemas.microsoft.com/office/drawing/2014/main" id="{59EE1A35-75E1-4FDE-8F8E-2D255F9FC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46660" y="1666873"/>
                  <a:ext cx="0" cy="3060339"/>
                </a:xfrm>
                <a:prstGeom prst="line">
                  <a:avLst/>
                </a:prstGeom>
                <a:ln w="38100">
                  <a:solidFill>
                    <a:srgbClr val="33CC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單箭頭接點 127">
                  <a:extLst>
                    <a:ext uri="{FF2B5EF4-FFF2-40B4-BE49-F238E27FC236}">
                      <a16:creationId xmlns:a16="http://schemas.microsoft.com/office/drawing/2014/main" id="{3392441F-E41C-4CB3-88F3-5E773679D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4901" y="4712926"/>
                  <a:ext cx="1445416" cy="0"/>
                </a:xfrm>
                <a:prstGeom prst="straightConnector1">
                  <a:avLst/>
                </a:prstGeom>
                <a:ln w="38100">
                  <a:solidFill>
                    <a:srgbClr val="33CC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03470426-3DCD-4379-B95F-375509F9BF26}"/>
                  </a:ext>
                </a:extLst>
              </p:cNvPr>
              <p:cNvSpPr txBox="1"/>
              <p:nvPr/>
            </p:nvSpPr>
            <p:spPr>
              <a:xfrm>
                <a:off x="5425984" y="1351054"/>
                <a:ext cx="3274603" cy="329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33CCCC"/>
                    </a:solidFill>
                  </a:rPr>
                  <a:t>模仿語法，實質上沒有很大的關係</a:t>
                </a:r>
              </a:p>
            </p:txBody>
          </p:sp>
          <p:grpSp>
            <p:nvGrpSpPr>
              <p:cNvPr id="146" name="群組 145">
                <a:extLst>
                  <a:ext uri="{FF2B5EF4-FFF2-40B4-BE49-F238E27FC236}">
                    <a16:creationId xmlns:a16="http://schemas.microsoft.com/office/drawing/2014/main" id="{8971E269-FAAB-4AD0-84A1-16027DF16C1F}"/>
                  </a:ext>
                </a:extLst>
              </p:cNvPr>
              <p:cNvGrpSpPr/>
              <p:nvPr/>
            </p:nvGrpSpPr>
            <p:grpSpPr>
              <a:xfrm>
                <a:off x="7663078" y="1864967"/>
                <a:ext cx="865346" cy="2392058"/>
                <a:chOff x="377711" y="2042704"/>
                <a:chExt cx="865346" cy="1573359"/>
              </a:xfrm>
            </p:grpSpPr>
            <p:cxnSp>
              <p:nvCxnSpPr>
                <p:cNvPr id="147" name="直線接點 146">
                  <a:extLst>
                    <a:ext uri="{FF2B5EF4-FFF2-40B4-BE49-F238E27FC236}">
                      <a16:creationId xmlns:a16="http://schemas.microsoft.com/office/drawing/2014/main" id="{AEBCC57D-56A7-414E-9F9D-CE4A8E2E82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11" y="3616063"/>
                  <a:ext cx="719136" cy="0"/>
                </a:xfrm>
                <a:prstGeom prst="line">
                  <a:avLst/>
                </a:prstGeom>
                <a:ln w="38100">
                  <a:solidFill>
                    <a:srgbClr val="00FFC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接點 147">
                  <a:extLst>
                    <a:ext uri="{FF2B5EF4-FFF2-40B4-BE49-F238E27FC236}">
                      <a16:creationId xmlns:a16="http://schemas.microsoft.com/office/drawing/2014/main" id="{79893406-295B-4144-B1AE-6CB15A54D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4679" y="2049230"/>
                  <a:ext cx="0" cy="1566833"/>
                </a:xfrm>
                <a:prstGeom prst="line">
                  <a:avLst/>
                </a:prstGeom>
                <a:ln w="38100">
                  <a:solidFill>
                    <a:srgbClr val="00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單箭頭接點 148">
                  <a:extLst>
                    <a:ext uri="{FF2B5EF4-FFF2-40B4-BE49-F238E27FC236}">
                      <a16:creationId xmlns:a16="http://schemas.microsoft.com/office/drawing/2014/main" id="{6A1456C4-FE5A-41E4-B17C-5D6448781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711" y="2053924"/>
                  <a:ext cx="865346" cy="0"/>
                </a:xfrm>
                <a:prstGeom prst="straightConnector1">
                  <a:avLst/>
                </a:prstGeom>
                <a:ln w="38100">
                  <a:solidFill>
                    <a:srgbClr val="00FFC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線單箭頭接點 153">
                  <a:extLst>
                    <a:ext uri="{FF2B5EF4-FFF2-40B4-BE49-F238E27FC236}">
                      <a16:creationId xmlns:a16="http://schemas.microsoft.com/office/drawing/2014/main" id="{2A95AE8F-392A-4EDA-9572-6F527CC1D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8217" y="2042704"/>
                  <a:ext cx="0" cy="64175"/>
                </a:xfrm>
                <a:prstGeom prst="straightConnector1">
                  <a:avLst/>
                </a:prstGeom>
                <a:ln w="38100">
                  <a:solidFill>
                    <a:srgbClr val="00FFC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2A44CA6B-C1BE-49FF-B111-B6A6374B1049}"/>
                  </a:ext>
                </a:extLst>
              </p:cNvPr>
              <p:cNvSpPr txBox="1"/>
              <p:nvPr/>
            </p:nvSpPr>
            <p:spPr>
              <a:xfrm>
                <a:off x="7688995" y="3433083"/>
                <a:ext cx="370774" cy="823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FFCC"/>
                    </a:solidFill>
                    <a:latin typeface="+mn-ea"/>
                  </a:rPr>
                  <a:t>變</a:t>
                </a:r>
                <a:endParaRPr lang="en-US" altLang="zh-TW" dirty="0">
                  <a:solidFill>
                    <a:srgbClr val="00FFCC"/>
                  </a:solidFill>
                  <a:latin typeface="+mn-ea"/>
                </a:endParaRPr>
              </a:p>
              <a:p>
                <a:r>
                  <a:rPr lang="zh-TW" altLang="en-US">
                    <a:solidFill>
                      <a:srgbClr val="00FFCC"/>
                    </a:solidFill>
                    <a:latin typeface="+mn-ea"/>
                  </a:rPr>
                  <a:t>安</a:t>
                </a:r>
                <a:endParaRPr lang="en-US" altLang="zh-TW" dirty="0">
                  <a:solidFill>
                    <a:srgbClr val="00FFCC"/>
                  </a:solidFill>
                  <a:latin typeface="+mn-ea"/>
                </a:endParaRPr>
              </a:p>
              <a:p>
                <a:r>
                  <a:rPr lang="zh-TW" altLang="en-US">
                    <a:solidFill>
                      <a:srgbClr val="00FFCC"/>
                    </a:solidFill>
                    <a:latin typeface="+mn-ea"/>
                  </a:rPr>
                  <a:t>全</a:t>
                </a:r>
                <a:endParaRPr lang="en-US" altLang="zh-TW" dirty="0">
                  <a:solidFill>
                    <a:srgbClr val="00FFCC"/>
                  </a:solidFill>
                  <a:latin typeface="+mn-ea"/>
                </a:endParaRPr>
              </a:p>
            </p:txBody>
          </p: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024C41C-8F04-4F22-A2D6-70A82B70CE64}"/>
                </a:ext>
              </a:extLst>
            </p:cNvPr>
            <p:cNvSpPr txBox="1"/>
            <p:nvPr/>
          </p:nvSpPr>
          <p:spPr>
            <a:xfrm>
              <a:off x="1618584" y="142068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00FFCC"/>
                  </a:solidFill>
                </a:rPr>
                <a:t>常用於網頁</a:t>
              </a:r>
            </a:p>
          </p:txBody>
        </p:sp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6A777CE0-6199-4459-A40C-61152343BF2D}"/>
                </a:ext>
              </a:extLst>
            </p:cNvPr>
            <p:cNvSpPr txBox="1"/>
            <p:nvPr/>
          </p:nvSpPr>
          <p:spPr>
            <a:xfrm>
              <a:off x="8237070" y="5903246"/>
              <a:ext cx="317907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9" name="圖片 18">
              <a:hlinkClick r:id="rId6"/>
              <a:extLst>
                <a:ext uri="{FF2B5EF4-FFF2-40B4-BE49-F238E27FC236}">
                  <a16:creationId xmlns:a16="http://schemas.microsoft.com/office/drawing/2014/main" id="{9C6B45CA-1AE2-4139-A4B9-9C2BB789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8319" y="5565923"/>
              <a:ext cx="394266" cy="39426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CAE4DB-D8FC-47A5-8581-437BCC941035}"/>
              </a:ext>
            </a:extLst>
          </p:cNvPr>
          <p:cNvSpPr/>
          <p:nvPr/>
        </p:nvSpPr>
        <p:spPr>
          <a:xfrm>
            <a:off x="1964148" y="4844174"/>
            <a:ext cx="451014" cy="2354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7576562-AE40-478B-96A3-0C1B74F1ED61}"/>
              </a:ext>
            </a:extLst>
          </p:cNvPr>
          <p:cNvSpPr/>
          <p:nvPr/>
        </p:nvSpPr>
        <p:spPr>
          <a:xfrm rot="18563820">
            <a:off x="2791193" y="4880626"/>
            <a:ext cx="422390" cy="1338496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B47628-000C-47F0-8E60-51AAAAB76130}"/>
              </a:ext>
            </a:extLst>
          </p:cNvPr>
          <p:cNvSpPr/>
          <p:nvPr/>
        </p:nvSpPr>
        <p:spPr>
          <a:xfrm>
            <a:off x="3562790" y="5960630"/>
            <a:ext cx="3342835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Java</a:t>
            </a:r>
            <a:r>
              <a:rPr lang="zh-TW" altLang="en-US" sz="2400">
                <a:solidFill>
                  <a:srgbClr val="FFFF00"/>
                </a:solidFill>
              </a:rPr>
              <a:t>是這學年要上的</a:t>
            </a:r>
          </a:p>
        </p:txBody>
      </p:sp>
    </p:spTree>
    <p:extLst>
      <p:ext uri="{BB962C8B-B14F-4D97-AF65-F5344CB8AC3E}">
        <p14:creationId xmlns:p14="http://schemas.microsoft.com/office/powerpoint/2010/main" val="412784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596348F-A6CC-4D6B-B4E4-758A086BE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90"/>
            <a:ext cx="10515600" cy="1009939"/>
          </a:xfrm>
        </p:spPr>
        <p:txBody>
          <a:bodyPr>
            <a:normAutofit/>
          </a:bodyPr>
          <a:lstStyle/>
          <a:p>
            <a:r>
              <a:rPr lang="zh-TW" altLang="en-US"/>
              <a:t>程式語言通常只是個標準，和實際實作或執行通常無關</a:t>
            </a:r>
            <a:endParaRPr lang="en-US" altLang="zh-TW"/>
          </a:p>
          <a:p>
            <a:r>
              <a:rPr lang="zh-TW" altLang="en-US"/>
              <a:t>只要符合同一個標準的就是同一個程式語言，舉例：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33D9331-1902-470B-AA77-43B4A5F34418}"/>
              </a:ext>
            </a:extLst>
          </p:cNvPr>
          <p:cNvGrpSpPr/>
          <p:nvPr/>
        </p:nvGrpSpPr>
        <p:grpSpPr>
          <a:xfrm>
            <a:off x="838200" y="2665658"/>
            <a:ext cx="10515600" cy="372708"/>
            <a:chOff x="838200" y="3358382"/>
            <a:chExt cx="10515600" cy="372708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97D610AD-01E7-4EC3-86CF-7CD8E2448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58382"/>
              <a:ext cx="10515600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8888C6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97760F4A-0F6A-4A1A-A9E1-2E923942A4F1}"/>
                </a:ext>
              </a:extLst>
            </p:cNvPr>
            <p:cNvSpPr txBox="1"/>
            <p:nvPr/>
          </p:nvSpPr>
          <p:spPr>
            <a:xfrm>
              <a:off x="10572817" y="342331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python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57" name="內容版面配置區 10">
            <a:extLst>
              <a:ext uri="{FF2B5EF4-FFF2-40B4-BE49-F238E27FC236}">
                <a16:creationId xmlns:a16="http://schemas.microsoft.com/office/drawing/2014/main" id="{9662FB29-5B44-4515-9639-33FA64DDF623}"/>
              </a:ext>
            </a:extLst>
          </p:cNvPr>
          <p:cNvSpPr txBox="1">
            <a:spLocks/>
          </p:cNvSpPr>
          <p:nvPr/>
        </p:nvSpPr>
        <p:spPr>
          <a:xfrm>
            <a:off x="838200" y="4643143"/>
            <a:ext cx="7797800" cy="1009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TW" altLang="en-US"/>
              <a:t>符合 </a:t>
            </a:r>
            <a:r>
              <a:rPr lang="en-US" altLang="zh-TW"/>
              <a:t>Python </a:t>
            </a:r>
            <a:r>
              <a:rPr lang="zh-TW" altLang="en-US"/>
              <a:t>語法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執行後可以輸出 </a:t>
            </a:r>
            <a:r>
              <a:rPr lang="en-US" altLang="zh-TW"/>
              <a:t>"Hello, World!"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B050A73-9B0D-4B86-9050-07622E02F568}"/>
              </a:ext>
            </a:extLst>
          </p:cNvPr>
          <p:cNvGrpSpPr/>
          <p:nvPr/>
        </p:nvGrpSpPr>
        <p:grpSpPr>
          <a:xfrm>
            <a:off x="838200" y="3281222"/>
            <a:ext cx="2709482" cy="1198930"/>
            <a:chOff x="838200" y="3558309"/>
            <a:chExt cx="2709482" cy="119893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0463617-46DC-49C1-ACB1-133081C98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558309"/>
              <a:ext cx="989301" cy="1198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7F924FD-8672-48BB-ACF4-DD6D65C5536E}"/>
                </a:ext>
              </a:extLst>
            </p:cNvPr>
            <p:cNvSpPr txBox="1"/>
            <p:nvPr/>
          </p:nvSpPr>
          <p:spPr>
            <a:xfrm>
              <a:off x="1828942" y="3834608"/>
              <a:ext cx="1718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C</a:t>
              </a:r>
              <a:r>
                <a:rPr lang="zh-TW" altLang="en-US"/>
                <a:t>語言實作</a:t>
              </a:r>
              <a:endParaRPr lang="en-US" altLang="zh-TW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DBF75B-DA9D-48B3-AB34-258BFD002B77}"/>
              </a:ext>
            </a:extLst>
          </p:cNvPr>
          <p:cNvGrpSpPr/>
          <p:nvPr/>
        </p:nvGrpSpPr>
        <p:grpSpPr>
          <a:xfrm>
            <a:off x="3446963" y="3281222"/>
            <a:ext cx="2624618" cy="1124527"/>
            <a:chOff x="3446963" y="3558309"/>
            <a:chExt cx="2624618" cy="1124527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CDCEEA36-E52B-4B45-8EA2-4D95C946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963" y="3558309"/>
              <a:ext cx="1124527" cy="1124527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96D6314-929F-4D13-B51E-CE931C2E0F30}"/>
                </a:ext>
              </a:extLst>
            </p:cNvPr>
            <p:cNvSpPr txBox="1"/>
            <p:nvPr/>
          </p:nvSpPr>
          <p:spPr>
            <a:xfrm>
              <a:off x="445703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RustPython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Rust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FA0FFBF-D91E-4B92-B15A-2A58B3090295}"/>
              </a:ext>
            </a:extLst>
          </p:cNvPr>
          <p:cNvGrpSpPr/>
          <p:nvPr/>
        </p:nvGrpSpPr>
        <p:grpSpPr>
          <a:xfrm>
            <a:off x="6068229" y="3301837"/>
            <a:ext cx="2234342" cy="1201600"/>
            <a:chOff x="6068229" y="3578924"/>
            <a:chExt cx="2234342" cy="120160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B488A72F-3C87-4C1B-804E-0B0593A455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702"/>
            <a:stretch/>
          </p:blipFill>
          <p:spPr bwMode="auto">
            <a:xfrm>
              <a:off x="6068229" y="3578924"/>
              <a:ext cx="675213" cy="120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DE9A9CCC-13BE-48B8-96D2-AECCD5CD16A4}"/>
                </a:ext>
              </a:extLst>
            </p:cNvPr>
            <p:cNvSpPr txBox="1"/>
            <p:nvPr/>
          </p:nvSpPr>
          <p:spPr>
            <a:xfrm>
              <a:off x="668802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Java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DCB48FD-066C-49A5-B087-62CCFD672219}"/>
              </a:ext>
            </a:extLst>
          </p:cNvPr>
          <p:cNvGrpSpPr/>
          <p:nvPr/>
        </p:nvGrpSpPr>
        <p:grpSpPr>
          <a:xfrm>
            <a:off x="8271956" y="3320129"/>
            <a:ext cx="3123830" cy="1183308"/>
            <a:chOff x="8271956" y="3597216"/>
            <a:chExt cx="3123830" cy="1183308"/>
          </a:xfrm>
        </p:grpSpPr>
        <p:pic>
          <p:nvPicPr>
            <p:cNvPr id="26" name="圖形 25">
              <a:extLst>
                <a:ext uri="{FF2B5EF4-FFF2-40B4-BE49-F238E27FC236}">
                  <a16:creationId xmlns:a16="http://schemas.microsoft.com/office/drawing/2014/main" id="{7B98A665-07C8-44DD-AFFA-F6F3DA01D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52006"/>
            <a:stretch/>
          </p:blipFill>
          <p:spPr>
            <a:xfrm>
              <a:off x="8271956" y="3597216"/>
              <a:ext cx="1198930" cy="1183308"/>
            </a:xfrm>
            <a:prstGeom prst="rect">
              <a:avLst/>
            </a:prstGeom>
          </p:spPr>
        </p:pic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F2DA6E63-A81F-440A-B6D5-BC99A3CEEC39}"/>
                </a:ext>
              </a:extLst>
            </p:cNvPr>
            <p:cNvSpPr txBox="1"/>
            <p:nvPr/>
          </p:nvSpPr>
          <p:spPr>
            <a:xfrm>
              <a:off x="9527967" y="3834608"/>
              <a:ext cx="1867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PyPy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Python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sp>
        <p:nvSpPr>
          <p:cNvPr id="81" name="內容版面配置區 10">
            <a:extLst>
              <a:ext uri="{FF2B5EF4-FFF2-40B4-BE49-F238E27FC236}">
                <a16:creationId xmlns:a16="http://schemas.microsoft.com/office/drawing/2014/main" id="{B29651C2-ABAA-4504-A0F3-87122A81E542}"/>
              </a:ext>
            </a:extLst>
          </p:cNvPr>
          <p:cNvSpPr txBox="1">
            <a:spLocks/>
          </p:cNvSpPr>
          <p:nvPr/>
        </p:nvSpPr>
        <p:spPr>
          <a:xfrm>
            <a:off x="838200" y="5652656"/>
            <a:ext cx="3816927" cy="627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>
                <a:solidFill>
                  <a:srgbClr val="FFFF00"/>
                </a:solidFill>
              </a:rPr>
              <a:t>那這就是 </a:t>
            </a:r>
            <a:r>
              <a:rPr lang="en-US" altLang="zh-TW" sz="3200">
                <a:solidFill>
                  <a:srgbClr val="FFFF00"/>
                </a:solidFill>
              </a:rPr>
              <a:t>Python</a:t>
            </a:r>
            <a:r>
              <a:rPr lang="zh-TW" altLang="en-US" sz="3200">
                <a:solidFill>
                  <a:srgbClr val="FFFF00"/>
                </a:solidFill>
              </a:rPr>
              <a:t>！</a:t>
            </a:r>
          </a:p>
          <a:p>
            <a:endParaRPr lang="en-US" altLang="zh-TW" sz="3200"/>
          </a:p>
        </p:txBody>
      </p:sp>
    </p:spTree>
    <p:extLst>
      <p:ext uri="{BB962C8B-B14F-4D97-AF65-F5344CB8AC3E}">
        <p14:creationId xmlns:p14="http://schemas.microsoft.com/office/powerpoint/2010/main" val="223578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1" grpId="0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1748</TotalTime>
  <Words>1034</Words>
  <Application>Microsoft Office PowerPoint</Application>
  <PresentationFormat>寬螢幕</PresentationFormat>
  <Paragraphs>151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 Light</vt:lpstr>
      <vt:lpstr>Arial</vt:lpstr>
      <vt:lpstr>Calibri</vt:lpstr>
      <vt:lpstr>Consolas</vt:lpstr>
      <vt:lpstr>JetBrains Mono</vt:lpstr>
      <vt:lpstr>JetBrains Mono Light</vt:lpstr>
      <vt:lpstr>TYIC</vt:lpstr>
      <vt:lpstr>程式語言簡介</vt:lpstr>
      <vt:lpstr>常用快捷鍵</vt:lpstr>
      <vt:lpstr>自然語言、標記語言、程式語言</vt:lpstr>
      <vt:lpstr>程式語言</vt:lpstr>
      <vt:lpstr>程式語言</vt:lpstr>
      <vt:lpstr>程式語言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02_程式語言介紹</dc:title>
  <dc:creator>TYIC</dc:creator>
  <cp:lastModifiedBy>Jacky Chiu</cp:lastModifiedBy>
  <cp:revision>650</cp:revision>
  <dcterms:created xsi:type="dcterms:W3CDTF">2024-04-26T13:08:09Z</dcterms:created>
  <dcterms:modified xsi:type="dcterms:W3CDTF">2024-07-08T16:26:46Z</dcterms:modified>
</cp:coreProperties>
</file>