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sldIdLst>
    <p:sldId id="261" r:id="rId2"/>
    <p:sldId id="268" r:id="rId3"/>
    <p:sldId id="273" r:id="rId4"/>
    <p:sldId id="260" r:id="rId5"/>
    <p:sldId id="262" r:id="rId6"/>
    <p:sldId id="263" r:id="rId7"/>
    <p:sldId id="264" r:id="rId8"/>
    <p:sldId id="265" r:id="rId9"/>
    <p:sldId id="267" r:id="rId10"/>
    <p:sldId id="270" r:id="rId11"/>
    <p:sldId id="274" r:id="rId12"/>
    <p:sldId id="275" r:id="rId13"/>
    <p:sldId id="276" r:id="rId14"/>
    <p:sldId id="271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/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r>
              <a:rPr lang="zh-TW" altLang="en-US"/>
              <a:t>編譯</a:t>
            </a:r>
            <a:r>
              <a:rPr lang="en-US" altLang="zh-TW"/>
              <a:t>(Compile)</a:t>
            </a:r>
            <a:r>
              <a:rPr lang="zh-TW" altLang="en-US"/>
              <a:t>與執行</a:t>
            </a:r>
            <a:r>
              <a:rPr lang="en-US" altLang="zh-TW"/>
              <a:t>(Run)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610472"/>
            <a:ext cx="11618258" cy="1592277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是個跨平臺語言，程式編譯後便可以在所有安裝 </a:t>
            </a:r>
            <a:r>
              <a:rPr lang="en-US" altLang="zh-TW"/>
              <a:t>Java</a:t>
            </a:r>
            <a:r>
              <a:rPr lang="zh-TW" altLang="en-US"/>
              <a:t> 的地方執行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程式須經過編譯器</a:t>
            </a:r>
            <a:r>
              <a:rPr lang="en-US" altLang="zh-TW"/>
              <a:t>(compiler)</a:t>
            </a:r>
            <a:r>
              <a:rPr lang="zh-TW" altLang="en-US"/>
              <a:t>編譯成位元組碼</a:t>
            </a:r>
            <a:r>
              <a:rPr lang="en-US" altLang="zh-TW"/>
              <a:t>(bytecode)</a:t>
            </a:r>
          </a:p>
          <a:p>
            <a:r>
              <a:rPr lang="zh-TW" altLang="en-US"/>
              <a:t>才能被 </a:t>
            </a:r>
            <a:r>
              <a:rPr lang="en-US" altLang="zh-TW"/>
              <a:t>Java</a:t>
            </a:r>
            <a:r>
              <a:rPr lang="zh-TW" altLang="en-US"/>
              <a:t> 虛擬機</a:t>
            </a:r>
            <a:r>
              <a:rPr lang="en-US" altLang="zh-TW"/>
              <a:t>(Java Virtual Machine</a:t>
            </a:r>
            <a:r>
              <a:rPr lang="zh-TW" altLang="en-US"/>
              <a:t>，簡稱</a:t>
            </a:r>
            <a:r>
              <a:rPr lang="en-US" altLang="zh-TW"/>
              <a:t>JVM)</a:t>
            </a:r>
            <a:r>
              <a:rPr lang="zh-TW" altLang="en-US"/>
              <a:t>執行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12469AE-F47A-43DE-B3BC-17373CDD4DD7}"/>
              </a:ext>
            </a:extLst>
          </p:cNvPr>
          <p:cNvGrpSpPr/>
          <p:nvPr/>
        </p:nvGrpSpPr>
        <p:grpSpPr>
          <a:xfrm>
            <a:off x="838200" y="3202749"/>
            <a:ext cx="4952860" cy="1869743"/>
            <a:chOff x="802481" y="3328325"/>
            <a:chExt cx="4952860" cy="186974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B287D6C-8D91-457D-B029-97B892F1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3328325"/>
              <a:ext cx="4952860" cy="18697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05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ABAA4BF6-08AE-485C-BCA0-18B15998B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187" y="3328325"/>
              <a:ext cx="283154" cy="27699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B92C758-5E63-45FA-85E0-8697B7225DD2}"/>
                </a:ext>
              </a:extLst>
            </p:cNvPr>
            <p:cNvSpPr txBox="1"/>
            <p:nvPr/>
          </p:nvSpPr>
          <p:spPr>
            <a:xfrm>
              <a:off x="5230838" y="492106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BD68E95-72A4-4350-ADE9-8F343DCA82BB}"/>
              </a:ext>
            </a:extLst>
          </p:cNvPr>
          <p:cNvSpPr/>
          <p:nvPr/>
        </p:nvSpPr>
        <p:spPr>
          <a:xfrm>
            <a:off x="5876542" y="3998666"/>
            <a:ext cx="186462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97973BC-D254-4A82-B5A1-16758E39A521}"/>
              </a:ext>
            </a:extLst>
          </p:cNvPr>
          <p:cNvGrpSpPr/>
          <p:nvPr/>
        </p:nvGrpSpPr>
        <p:grpSpPr>
          <a:xfrm>
            <a:off x="7826826" y="3138769"/>
            <a:ext cx="1487506" cy="2044303"/>
            <a:chOff x="7226188" y="2771286"/>
            <a:chExt cx="2106072" cy="289440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CF3208E-A532-43E6-A430-63234CD0C5AD}"/>
                </a:ext>
              </a:extLst>
            </p:cNvPr>
            <p:cNvGrpSpPr/>
            <p:nvPr/>
          </p:nvGrpSpPr>
          <p:grpSpPr>
            <a:xfrm>
              <a:off x="7226188" y="2771286"/>
              <a:ext cx="2106072" cy="2894408"/>
              <a:chOff x="7176098" y="2835265"/>
              <a:chExt cx="3082813" cy="4236758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08E6DB2-009E-4D6D-AC65-814D99BE2766}"/>
                  </a:ext>
                </a:extLst>
              </p:cNvPr>
              <p:cNvSpPr/>
              <p:nvPr/>
            </p:nvSpPr>
            <p:spPr>
              <a:xfrm>
                <a:off x="7176098" y="2835265"/>
                <a:ext cx="3082813" cy="423675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052FA7E3-76DF-412D-8B0A-5F8E2B97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8824" y="3097991"/>
                <a:ext cx="2557360" cy="2557360"/>
              </a:xfrm>
              <a:prstGeom prst="rect">
                <a:avLst/>
              </a:prstGeom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BA6AE0E-CCA9-4C21-89FD-723705EC8074}"/>
                </a:ext>
              </a:extLst>
            </p:cNvPr>
            <p:cNvSpPr txBox="1"/>
            <p:nvPr/>
          </p:nvSpPr>
          <p:spPr>
            <a:xfrm>
              <a:off x="7226188" y="4649314"/>
              <a:ext cx="2106072" cy="1002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bytecode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B7CC601-F082-4B53-B660-35463BEFB6E8}"/>
              </a:ext>
            </a:extLst>
          </p:cNvPr>
          <p:cNvSpPr/>
          <p:nvPr/>
        </p:nvSpPr>
        <p:spPr>
          <a:xfrm>
            <a:off x="9476615" y="3998666"/>
            <a:ext cx="185477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AD4D107-E684-4366-9C9D-E8109D0E76CA}"/>
              </a:ext>
            </a:extLst>
          </p:cNvPr>
          <p:cNvGrpSpPr/>
          <p:nvPr/>
        </p:nvGrpSpPr>
        <p:grpSpPr>
          <a:xfrm>
            <a:off x="9476615" y="4439684"/>
            <a:ext cx="1658471" cy="2196676"/>
            <a:chOff x="9628093" y="2783675"/>
            <a:chExt cx="2217053" cy="2936529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22AA41-EB07-4C61-AB72-6A590530AB4D}"/>
                </a:ext>
              </a:extLst>
            </p:cNvPr>
            <p:cNvSpPr/>
            <p:nvPr/>
          </p:nvSpPr>
          <p:spPr>
            <a:xfrm>
              <a:off x="9628093" y="2783675"/>
              <a:ext cx="2217053" cy="293652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形 24">
              <a:extLst>
                <a:ext uri="{FF2B5EF4-FFF2-40B4-BE49-F238E27FC236}">
                  <a16:creationId xmlns:a16="http://schemas.microsoft.com/office/drawing/2014/main" id="{2B9852A7-A7E4-43CF-B401-B0920BC35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20670" y="2783675"/>
              <a:ext cx="1231898" cy="1624569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07219-897F-4BB3-943E-BFE54408BD01}"/>
                </a:ext>
              </a:extLst>
            </p:cNvPr>
            <p:cNvSpPr txBox="1"/>
            <p:nvPr/>
          </p:nvSpPr>
          <p:spPr>
            <a:xfrm>
              <a:off x="9843436" y="4362460"/>
              <a:ext cx="1786366" cy="13577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Virtual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Machine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114F1D-F3FE-42FD-9733-13694EAEE64D}"/>
              </a:ext>
            </a:extLst>
          </p:cNvPr>
          <p:cNvSpPr txBox="1"/>
          <p:nvPr/>
        </p:nvSpPr>
        <p:spPr>
          <a:xfrm>
            <a:off x="6096000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編譯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8625E0-8FD9-47F6-B63A-42A54891C347}"/>
              </a:ext>
            </a:extLst>
          </p:cNvPr>
          <p:cNvSpPr txBox="1"/>
          <p:nvPr/>
        </p:nvSpPr>
        <p:spPr>
          <a:xfrm>
            <a:off x="9562097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執行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0AE3CC1-5393-4655-997D-CDC257FA6F2B}"/>
              </a:ext>
            </a:extLst>
          </p:cNvPr>
          <p:cNvGrpSpPr/>
          <p:nvPr/>
        </p:nvGrpSpPr>
        <p:grpSpPr>
          <a:xfrm>
            <a:off x="6035389" y="4405718"/>
            <a:ext cx="1658471" cy="1948131"/>
            <a:chOff x="9628093" y="2783675"/>
            <a:chExt cx="2217053" cy="2604272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3616254-89FF-4D88-AFE8-1AD970751966}"/>
                </a:ext>
              </a:extLst>
            </p:cNvPr>
            <p:cNvSpPr/>
            <p:nvPr/>
          </p:nvSpPr>
          <p:spPr>
            <a:xfrm>
              <a:off x="9628093" y="2783675"/>
              <a:ext cx="2217053" cy="2604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4AB11632-4A85-4C14-92CC-A2A647BF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10319" y="2813277"/>
              <a:ext cx="1252600" cy="1651869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B5303F6-4C71-4D32-A96D-29BC658933D2}"/>
                </a:ext>
              </a:extLst>
            </p:cNvPr>
            <p:cNvSpPr txBox="1"/>
            <p:nvPr/>
          </p:nvSpPr>
          <p:spPr>
            <a:xfrm>
              <a:off x="9843436" y="4441641"/>
              <a:ext cx="1786366" cy="94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Compiler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27DEED8-BE54-475A-A9F5-D80C8CB523DF}"/>
              </a:ext>
            </a:extLst>
          </p:cNvPr>
          <p:cNvSpPr txBox="1"/>
          <p:nvPr/>
        </p:nvSpPr>
        <p:spPr>
          <a:xfrm>
            <a:off x="2570877" y="5138247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程式碼會直接被編譯器編譯成機器碼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無法一次編譯到處執行</a:t>
            </a:r>
            <a:endParaRPr lang="en-US" altLang="zh-TW"/>
          </a:p>
          <a:p>
            <a:r>
              <a:rPr lang="zh-TW" altLang="en-US"/>
              <a:t>只能在同系統、同</a:t>
            </a:r>
            <a:r>
              <a:rPr lang="en-US" altLang="zh-TW"/>
              <a:t>CPU</a:t>
            </a:r>
            <a:r>
              <a:rPr lang="zh-TW" altLang="en-US"/>
              <a:t>指令集</a:t>
            </a:r>
            <a:r>
              <a:rPr lang="en-US" altLang="zh-TW"/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/>
              <a:t>Windows </a:t>
            </a:r>
            <a:r>
              <a:rPr lang="zh-TW" altLang="en-US"/>
              <a:t>上編譯的可執行檔無法在 </a:t>
            </a:r>
            <a:r>
              <a:rPr lang="en-US" altLang="zh-TW"/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/>
              <a:t>Intel</a:t>
            </a:r>
            <a:r>
              <a:rPr lang="zh-TW" altLang="en-US"/>
              <a:t> </a:t>
            </a:r>
            <a:r>
              <a:rPr lang="en-US" altLang="zh-TW"/>
              <a:t>Core i9 </a:t>
            </a:r>
            <a:r>
              <a:rPr lang="zh-TW" altLang="en-US"/>
              <a:t>上編譯的可執行檔可在 </a:t>
            </a:r>
            <a:r>
              <a:rPr lang="en-US" altLang="zh-TW"/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/>
              <a:t>x86_64 (x64</a:t>
            </a:r>
            <a:r>
              <a:rPr lang="zh-TW" altLang="en-US"/>
              <a:t>、</a:t>
            </a:r>
            <a:r>
              <a:rPr lang="en-US" altLang="zh-TW"/>
              <a:t>Intel 64</a:t>
            </a:r>
            <a:r>
              <a:rPr lang="zh-TW" altLang="en-US"/>
              <a:t>、</a:t>
            </a:r>
            <a:r>
              <a:rPr lang="en-US" altLang="zh-TW"/>
              <a:t>AMD 64) </a:t>
            </a:r>
            <a:r>
              <a:rPr lang="zh-TW" altLang="en-US"/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程式不需要經過編譯</a:t>
            </a:r>
            <a:endParaRPr lang="en-US" altLang="zh-TW"/>
          </a:p>
          <a:p>
            <a:r>
              <a:rPr lang="zh-TW" altLang="en-US"/>
              <a:t>而是經由直譯器</a:t>
            </a:r>
            <a:r>
              <a:rPr lang="en-US" altLang="zh-TW"/>
              <a:t>(interpreter)</a:t>
            </a:r>
            <a:r>
              <a:rPr lang="zh-TW" altLang="en-US"/>
              <a:t>執行一行翻譯一行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因為執行時花很多時間在翻譯上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/>
              <a:t>JavaScript</a:t>
            </a:r>
            <a:r>
              <a:rPr lang="zh-TW" altLang="en-US"/>
              <a:t> 等腳本語言</a:t>
            </a:r>
            <a:r>
              <a:rPr lang="en-US" altLang="zh-TW"/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中，依序使用下列指令來編譯和執行：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喔！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PowerShell/cmd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170681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416320" cy="4689035"/>
              <a:chOff x="5081413" y="1720633"/>
              <a:chExt cx="3416320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41632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Spyder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446883" y="5929742"/>
            <a:ext cx="2100404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21377" y="3753387"/>
            <a:ext cx="2625506" cy="2321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/>
              <a:t>Notepad++</a:t>
            </a:r>
            <a:r>
              <a:rPr lang="zh-TW" altLang="en-US"/>
              <a:t> 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/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422</TotalTime>
  <Words>1160</Words>
  <Application>Microsoft Office PowerPoint</Application>
  <PresentationFormat>寬螢幕</PresentationFormat>
  <Paragraphs>165</Paragraphs>
  <Slides>15</Slides>
  <Notes>10</Notes>
  <HiddenSlides>2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編輯器</vt:lpstr>
      <vt:lpstr>編輯器</vt:lpstr>
      <vt:lpstr>編輯器</vt:lpstr>
      <vt:lpstr>編輯器</vt:lpstr>
      <vt:lpstr>第一個 Java 程式</vt:lpstr>
      <vt:lpstr>第一個 Java 程式</vt:lpstr>
      <vt:lpstr>編譯(Compile)與執行(Run)</vt:lpstr>
      <vt:lpstr>補充：編譯與執行-C/C++</vt:lpstr>
      <vt:lpstr>補充：編譯與執行-Python</vt:lpstr>
      <vt:lpstr>編譯與執行</vt:lpstr>
      <vt:lpstr>開啟 PowerShell/cmd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103</cp:revision>
  <dcterms:created xsi:type="dcterms:W3CDTF">2024-07-05T16:42:16Z</dcterms:created>
  <dcterms:modified xsi:type="dcterms:W3CDTF">2024-07-08T16:53:53Z</dcterms:modified>
</cp:coreProperties>
</file>