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790</TotalTime>
  <Words>1335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236</cp:revision>
  <dcterms:created xsi:type="dcterms:W3CDTF">2024-07-05T16:42:16Z</dcterms:created>
  <dcterms:modified xsi:type="dcterms:W3CDTF">2024-08-21T09:02:18Z</dcterms:modified>
</cp:coreProperties>
</file>