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298" r:id="rId44"/>
    <p:sldId id="299" r:id="rId45"/>
    <p:sldId id="301" r:id="rId46"/>
    <p:sldId id="302" r:id="rId47"/>
    <p:sldId id="300" r:id="rId48"/>
    <p:sldId id="303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DBB"/>
    <a:srgbClr val="CF8E6D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072270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557675"/>
            <a:ext cx="11088024" cy="246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第一種是只宣告變數，沒有初始化</a:t>
            </a:r>
            <a:r>
              <a:rPr lang="en-US" altLang="zh-TW" sz="2600"/>
              <a:t>(initialization)</a:t>
            </a:r>
            <a:r>
              <a:rPr lang="zh-TW" altLang="en-US" sz="2600"/>
              <a:t>，使用前必須初始化</a:t>
            </a:r>
            <a:endParaRPr lang="en-US" altLang="zh-TW" sz="2600"/>
          </a:p>
          <a:p>
            <a:r>
              <a:rPr lang="zh-TW" altLang="en-US" sz="2600"/>
              <a:t>第二種是宣告變數，並初始化變數，且值的資料型別必須和變數相同</a:t>
            </a:r>
            <a:endParaRPr lang="en-US" altLang="zh-TW" sz="2600"/>
          </a:p>
          <a:p>
            <a:r>
              <a:rPr lang="zh-TW" altLang="en-US" sz="2600"/>
              <a:t>兩種都是陳述式，所以皆須單獨一行，且結尾須有個分號</a:t>
            </a:r>
            <a:endParaRPr lang="en-US" altLang="zh-TW" sz="2600"/>
          </a:p>
          <a:p>
            <a:r>
              <a:rPr lang="zh-TW" altLang="en-US" sz="2600"/>
              <a:t>若是第二種，資料型別可以填入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CF8E6D"/>
                </a:solidFill>
              </a:rPr>
              <a:t>var</a:t>
            </a:r>
            <a:r>
              <a:rPr lang="en-US" altLang="zh-TW" sz="2600"/>
              <a:t>" </a:t>
            </a:r>
            <a:r>
              <a:rPr lang="zh-TW" altLang="en-US" sz="2600"/>
              <a:t>讓編譯器自動推斷</a:t>
            </a:r>
            <a:endParaRPr lang="en-US" altLang="zh-TW" sz="2600"/>
          </a:p>
          <a:p>
            <a:r>
              <a:rPr lang="zh-TW" altLang="en-US" sz="26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9" y="5019290"/>
            <a:ext cx="4928347" cy="1323439"/>
            <a:chOff x="6364940" y="4792000"/>
            <a:chExt cx="4928347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792000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711665" y="5019552"/>
            <a:ext cx="4928347" cy="1323439"/>
            <a:chOff x="5674659" y="4837365"/>
            <a:chExt cx="4928347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837365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595044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</a:t>
            </a:r>
            <a:r>
              <a:rPr lang="en-US" altLang="zh-TW"/>
              <a:t>(expression)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陳述式與表達式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94"/>
            <a:ext cx="10515600" cy="2528669"/>
          </a:xfrm>
        </p:spPr>
        <p:txBody>
          <a:bodyPr/>
          <a:lstStyle/>
          <a:p>
            <a:r>
              <a:rPr lang="zh-TW" altLang="en-US"/>
              <a:t>陳述式</a:t>
            </a:r>
            <a:r>
              <a:rPr lang="en-US" altLang="zh-TW"/>
              <a:t>(statement)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表達式</a:t>
            </a:r>
            <a:r>
              <a:rPr lang="en-US" altLang="zh-TW"/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/>
              <a:t>有些東西只能當陳述式，有些只能當表達式，而有些兩個都可以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運算一定是個表達式，也就是不能單獨成一行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8C17E0-EF1C-4DE0-AF1A-7D70DF16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字串串接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字串串接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Unix</a:t>
            </a:r>
            <a:r>
              <a:rPr lang="zh-TW" altLang="en-US"/>
              <a:t> 及類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9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36"/>
            <a:ext cx="10582835" cy="2080172"/>
          </a:xfrm>
        </p:spPr>
        <p:txBody>
          <a:bodyPr>
            <a:no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  <a:p>
            <a:r>
              <a:rPr lang="zh-TW" altLang="en-US"/>
              <a:t>而因為這是個陳述式</a:t>
            </a:r>
            <a:r>
              <a:rPr lang="en-US" altLang="zh-TW"/>
              <a:t>(statement)</a:t>
            </a:r>
            <a:r>
              <a:rPr lang="zh-TW" altLang="en-US"/>
              <a:t>，所以結尾須加上分號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3218</TotalTime>
  <Words>6468</Words>
  <Application>Microsoft Office PowerPoint</Application>
  <PresentationFormat>寬螢幕</PresentationFormat>
  <Paragraphs>787</Paragraphs>
  <Slides>48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陳述式與表達式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字串串接</vt:lpstr>
      <vt:lpstr>字串串接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1515</cp:revision>
  <dcterms:created xsi:type="dcterms:W3CDTF">2024-07-05T16:51:58Z</dcterms:created>
  <dcterms:modified xsi:type="dcterms:W3CDTF">2024-07-14T10:20:33Z</dcterms:modified>
</cp:coreProperties>
</file>