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C6886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16590822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0024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29930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73395146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12276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69474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89301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56354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56457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1138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20577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2911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B0FC-FBA1-45DE-AF26-7CA8B77F3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541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mperialviolet.org/2014/02/22/applebug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69C8A-89D5-4D7F-9FCB-63DCA1CE9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5AB9A3-36B1-43F3-BF52-F1990A726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8736153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AF8B-E3FD-4A87-B3EA-1DE2689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  <a:r>
              <a:rPr lang="en-US" altLang="zh-TW"/>
              <a:t>(Flow</a:t>
            </a:r>
            <a:r>
              <a:rPr lang="zh-TW" altLang="en-US"/>
              <a:t> </a:t>
            </a:r>
            <a:r>
              <a:rPr lang="en-US" altLang="zh-TW"/>
              <a:t>Control)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51D10-DF16-4C4F-B0AA-A4FF46CE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2425"/>
            <a:ext cx="10515600" cy="1603375"/>
          </a:xfrm>
        </p:spPr>
        <p:txBody>
          <a:bodyPr/>
          <a:lstStyle/>
          <a:p>
            <a:r>
              <a:rPr lang="zh-TW" altLang="en-US"/>
              <a:t>流程控制，顧名思義，就是控制程式執行的流程、順序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中，能控制流程的有：</a:t>
            </a:r>
            <a:endParaRPr lang="en-US" altLang="zh-TW"/>
          </a:p>
          <a:p>
            <a:r>
              <a:rPr lang="en-US" altLang="zh-TW">
                <a:solidFill>
                  <a:srgbClr val="C68869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switch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for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while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continue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3742301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FD3C19A-4E6E-4C41-AF84-F89099F8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630FEA-FE39-43C0-9746-E29E4DC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0"/>
            <a:ext cx="10515600" cy="58601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en-US" altLang="zh-TW"/>
              <a:t> </a:t>
            </a:r>
            <a:r>
              <a:rPr lang="zh-TW" altLang="en-US"/>
              <a:t>是用來處理在特定情況下才執行的程式碼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1E3E378-14EB-461F-8898-F3953FF481DA}"/>
              </a:ext>
            </a:extLst>
          </p:cNvPr>
          <p:cNvGrpSpPr/>
          <p:nvPr/>
        </p:nvGrpSpPr>
        <p:grpSpPr>
          <a:xfrm>
            <a:off x="838200" y="2022132"/>
            <a:ext cx="10515600" cy="1938992"/>
            <a:chOff x="838200" y="2273144"/>
            <a:chExt cx="10515600" cy="19389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77A1BF-5E07-4DE7-B84C-FE9569813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273144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65BAAED-C60E-4C78-9E7E-94A982989BF5}"/>
                </a:ext>
              </a:extLst>
            </p:cNvPr>
            <p:cNvSpPr txBox="1"/>
            <p:nvPr/>
          </p:nvSpPr>
          <p:spPr>
            <a:xfrm>
              <a:off x="10662585" y="384280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ACA6B748-F3B2-4F3E-BDDA-6F3C54ED1257}"/>
              </a:ext>
            </a:extLst>
          </p:cNvPr>
          <p:cNvSpPr txBox="1">
            <a:spLocks/>
          </p:cNvSpPr>
          <p:nvPr/>
        </p:nvSpPr>
        <p:spPr>
          <a:xfrm>
            <a:off x="838200" y="4052880"/>
            <a:ext cx="10515600" cy="212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中，一對大括號表示一個</a:t>
            </a:r>
            <a:r>
              <a:rPr lang="zh-TW" altLang="en-US">
                <a:solidFill>
                  <a:srgbClr val="FFC000"/>
                </a:solidFill>
              </a:rPr>
              <a:t>區塊</a:t>
            </a:r>
            <a:r>
              <a:rPr lang="en-US" altLang="zh-TW">
                <a:solidFill>
                  <a:srgbClr val="FFC000"/>
                </a:solidFill>
              </a:rPr>
              <a:t>(block)</a:t>
            </a:r>
          </a:p>
          <a:p>
            <a:r>
              <a:rPr lang="zh-TW" altLang="en-US">
                <a:solidFill>
                  <a:srgbClr val="00B0F0"/>
                </a:solidFill>
              </a:rPr>
              <a:t>當條件為真時才會執行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後方區塊的程式碼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否則就會執行 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後方區塊裡的程式碼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部分可以省略，省略時如果條件不為真就不會做任何事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733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if-else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1593"/>
            <a:ext cx="10515600" cy="2062629"/>
          </a:xfrm>
        </p:spPr>
        <p:txBody>
          <a:bodyPr/>
          <a:lstStyle/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/>
              <a:t>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則可以不寫程式碼區塊，直接寫陳述式</a:t>
            </a:r>
            <a:endParaRPr lang="en-US" altLang="zh-TW"/>
          </a:p>
          <a:p>
            <a:r>
              <a:rPr lang="zh-TW" altLang="en-US"/>
              <a:t>而流程控制不算是陳述式的一種</a:t>
            </a:r>
            <a:endParaRPr lang="en-US" altLang="zh-TW"/>
          </a:p>
          <a:p>
            <a:r>
              <a:rPr lang="zh-TW" altLang="en-US"/>
              <a:t>所以可以撰寫下方這種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96DA119-CEC5-4DA0-8106-F17E5F15A58B}"/>
              </a:ext>
            </a:extLst>
          </p:cNvPr>
          <p:cNvGrpSpPr/>
          <p:nvPr/>
        </p:nvGrpSpPr>
        <p:grpSpPr>
          <a:xfrm>
            <a:off x="838200" y="3024222"/>
            <a:ext cx="10515600" cy="2246769"/>
            <a:chOff x="838200" y="2119255"/>
            <a:chExt cx="10515600" cy="224676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0DEA525-3089-462C-8056-8B3106D3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119255"/>
              <a:ext cx="10515600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C926599-9FFB-4E4A-A17F-C828934F71F7}"/>
                </a:ext>
              </a:extLst>
            </p:cNvPr>
            <p:cNvSpPr txBox="1"/>
            <p:nvPr/>
          </p:nvSpPr>
          <p:spPr>
            <a:xfrm>
              <a:off x="10662585" y="399669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38FDA9B-8ADF-4112-99D9-4DE6AFB43784}"/>
              </a:ext>
            </a:extLst>
          </p:cNvPr>
          <p:cNvSpPr txBox="1">
            <a:spLocks/>
          </p:cNvSpPr>
          <p:nvPr/>
        </p:nvSpPr>
        <p:spPr>
          <a:xfrm>
            <a:off x="838200" y="5414682"/>
            <a:ext cx="10515600" cy="110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但除非是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  <a:p>
            <a:r>
              <a:rPr lang="zh-TW" altLang="en-US"/>
              <a:t>否則強烈建議使用區塊，避免閱讀錯誤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01A77E-6C25-400C-94E1-4F799DD9607F}"/>
              </a:ext>
            </a:extLst>
          </p:cNvPr>
          <p:cNvGrpSpPr/>
          <p:nvPr/>
        </p:nvGrpSpPr>
        <p:grpSpPr>
          <a:xfrm>
            <a:off x="9177242" y="6123076"/>
            <a:ext cx="2225216" cy="394266"/>
            <a:chOff x="9177242" y="6123076"/>
            <a:chExt cx="2225216" cy="394266"/>
          </a:xfrm>
        </p:grpSpPr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A6F007A-0476-499C-B9F9-2AF4E9911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0551BA1-EF11-4114-8C33-B5ED08FEFB95}"/>
                </a:ext>
              </a:extLst>
            </p:cNvPr>
            <p:cNvSpPr txBox="1"/>
            <p:nvPr/>
          </p:nvSpPr>
          <p:spPr>
            <a:xfrm>
              <a:off x="9177242" y="6135543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CVE-2014-1266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83858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384</TotalTime>
  <Words>262</Words>
  <Application>Microsoft Office PowerPoint</Application>
  <PresentationFormat>寬螢幕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Arial</vt:lpstr>
      <vt:lpstr>Consolas</vt:lpstr>
      <vt:lpstr>TYIC</vt:lpstr>
      <vt:lpstr>流程控制</vt:lpstr>
      <vt:lpstr>流程控制(Flow Control)</vt:lpstr>
      <vt:lpstr>if...else</vt:lpstr>
      <vt:lpstr>if-else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Jacky Chiu</dc:creator>
  <cp:lastModifiedBy>Jacky Chiu</cp:lastModifiedBy>
  <cp:revision>65</cp:revision>
  <dcterms:created xsi:type="dcterms:W3CDTF">2024-07-12T16:14:45Z</dcterms:created>
  <dcterms:modified xsi:type="dcterms:W3CDTF">2024-07-14T13:52:18Z</dcterms:modified>
</cp:coreProperties>
</file>