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97" r:id="rId9"/>
    <p:sldId id="260" r:id="rId10"/>
    <p:sldId id="263" r:id="rId11"/>
    <p:sldId id="262" r:id="rId12"/>
    <p:sldId id="267" r:id="rId13"/>
    <p:sldId id="268" r:id="rId14"/>
    <p:sldId id="270" r:id="rId15"/>
    <p:sldId id="269" r:id="rId16"/>
    <p:sldId id="271" r:id="rId17"/>
    <p:sldId id="275" r:id="rId18"/>
    <p:sldId id="274" r:id="rId19"/>
    <p:sldId id="273" r:id="rId20"/>
    <p:sldId id="276" r:id="rId21"/>
    <p:sldId id="278" r:id="rId22"/>
    <p:sldId id="277" r:id="rId23"/>
    <p:sldId id="285" r:id="rId24"/>
    <p:sldId id="279" r:id="rId25"/>
    <p:sldId id="281" r:id="rId26"/>
    <p:sldId id="280" r:id="rId27"/>
    <p:sldId id="282" r:id="rId28"/>
    <p:sldId id="284" r:id="rId29"/>
    <p:sldId id="283" r:id="rId30"/>
    <p:sldId id="286" r:id="rId31"/>
    <p:sldId id="287" r:id="rId32"/>
    <p:sldId id="288" r:id="rId33"/>
    <p:sldId id="289" r:id="rId34"/>
    <p:sldId id="290" r:id="rId35"/>
    <p:sldId id="292" r:id="rId36"/>
    <p:sldId id="294" r:id="rId37"/>
    <p:sldId id="295" r:id="rId38"/>
    <p:sldId id="293" r:id="rId39"/>
    <p:sldId id="29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6_class_06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24_special_class/24_record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用來</a:t>
            </a:r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避免外界隨意存取提高穩定與安全性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有 </a:t>
            </a:r>
            <a:r>
              <a:rPr lang="en-US" altLang="zh-TW" sz="2700">
                <a:solidFill>
                  <a:srgbClr val="CF8E6D"/>
                </a:solidFill>
              </a:rPr>
              <a:t>public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protected</a:t>
            </a:r>
          </a:p>
          <a:p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(</a:t>
            </a:r>
            <a:r>
              <a:rPr lang="zh-TW" altLang="en-US" sz="2700">
                <a:solidFill>
                  <a:srgbClr val="CF8E6D"/>
                </a:solidFill>
              </a:rPr>
              <a:t>無存取修飾子</a:t>
            </a:r>
            <a:r>
              <a:rPr lang="en-US" altLang="zh-TW" sz="2700">
                <a:solidFill>
                  <a:srgbClr val="CF8E6D"/>
                </a:solidFill>
              </a:rPr>
              <a:t>)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8"/>
            <a:ext cx="10515600" cy="36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r>
              <a:rPr lang="zh-TW" altLang="en-US">
                <a:solidFill>
                  <a:srgbClr val="00B0F0"/>
                </a:solidFill>
              </a:rPr>
              <a:t>封裝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多型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EE582-81E1-4F1B-9EE8-C8DCFB65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54"/>
            <a:ext cx="10515600" cy="465585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內部類別</a:t>
            </a:r>
            <a:r>
              <a:rPr lang="en-US" altLang="zh-TW">
                <a:solidFill>
                  <a:srgbClr val="00B0F0"/>
                </a:solidFill>
              </a:rPr>
              <a:t>(inner class)</a:t>
            </a:r>
            <a:r>
              <a:rPr lang="zh-TW" altLang="en-US"/>
              <a:t>有三種：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en-US" altLang="zh-TW">
                <a:solidFill>
                  <a:srgbClr val="00B0F0"/>
                </a:solidFill>
              </a:rPr>
              <a:t>(member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en-US" altLang="zh-TW">
                <a:solidFill>
                  <a:srgbClr val="00B0F0"/>
                </a:solidFill>
              </a:rPr>
              <a:t>(local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en-US" altLang="zh-TW">
                <a:solidFill>
                  <a:srgbClr val="00B0F0"/>
                </a:solidFill>
              </a:rPr>
              <a:t>(anonymous inner class)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用法與其他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完全相同，可加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時才定義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是個全新的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，但沒有名稱，並且會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92D050"/>
                </a:solidFill>
              </a:rPr>
              <a:t>已存在類別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0B92AF-5E99-4BD2-8E79-A2177AD0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8503"/>
            <a:ext cx="1051560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已存在類別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匿名內部類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別定義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22AB20-FD31-4CA6-B47C-1A34C1D6200F}"/>
              </a:ext>
            </a:extLst>
          </p:cNvPr>
          <p:cNvSpPr txBox="1"/>
          <p:nvPr/>
        </p:nvSpPr>
        <p:spPr>
          <a:xfrm>
            <a:off x="10658103" y="6144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java</a:t>
            </a:r>
            <a:endParaRPr lang="zh-TW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EDCA-C61C-4F2A-B8BF-9F1C75BC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162798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中才會出現</a:t>
            </a:r>
            <a:endParaRPr lang="en-US" altLang="zh-TW"/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5580530" y="2013884"/>
            <a:ext cx="5773270" cy="1938992"/>
            <a:chOff x="2810435" y="2433028"/>
            <a:chExt cx="577327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433028"/>
              <a:ext cx="577327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7950198" y="403346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544"/>
            <a:ext cx="10515600" cy="3055500"/>
          </a:xfrm>
        </p:spPr>
        <p:txBody>
          <a:bodyPr/>
          <a:lstStyle/>
          <a:p>
            <a:r>
              <a:rPr lang="en-US" altLang="zh-TW"/>
              <a:t>JavaBean </a:t>
            </a:r>
            <a:r>
              <a:rPr lang="zh-TW" altLang="en-US"/>
              <a:t>是指一個類別：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具有所有欄位的公開 </a:t>
            </a:r>
            <a:r>
              <a:rPr lang="en-US" altLang="zh-TW"/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具有公開無參數建構子</a:t>
            </a:r>
            <a:endParaRPr lang="en-US" altLang="zh-TW"/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r>
              <a:rPr lang="en-US" altLang="zh-TW"/>
              <a:t>(</a:t>
            </a:r>
            <a:r>
              <a:rPr lang="zh-TW" altLang="en-US"/>
              <a:t>可以變成位元組串流，儲存在各種能存東西的地方</a:t>
            </a:r>
            <a:r>
              <a:rPr lang="en-US" altLang="zh-TW"/>
              <a:t>)</a:t>
            </a:r>
          </a:p>
          <a:p>
            <a:r>
              <a:rPr lang="en-US" altLang="zh-TW"/>
              <a:t>JavaBean</a:t>
            </a:r>
            <a:r>
              <a:rPr lang="zh-TW" altLang="en-US"/>
              <a:t> 常常用來作為資料載體，傳遞資料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/>
              <a:t>JavaBean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29" y="1199735"/>
            <a:ext cx="10733742" cy="928764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從上個範例中可以看到，我們為了要存取幾個資料，而定義超級長的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此時便可以考慮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，能減少很多不必要的程式碼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729130" y="3734118"/>
            <a:ext cx="10733741" cy="281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是個特殊的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資料為</a:t>
            </a:r>
            <a:r>
              <a:rPr lang="zh-TW" altLang="en-US" sz="2400">
                <a:solidFill>
                  <a:srgbClr val="00B0F0"/>
                </a:solidFill>
              </a:rPr>
              <a:t>私有不可變動態欄位</a:t>
            </a:r>
            <a:r>
              <a:rPr lang="zh-TW" altLang="en-US" sz="2400"/>
              <a:t>，且有與資料名稱同名</a:t>
            </a:r>
            <a:r>
              <a:rPr lang="zh-TW" altLang="en-US" sz="2400">
                <a:solidFill>
                  <a:srgbClr val="00B0F0"/>
                </a:solidFill>
              </a:rPr>
              <a:t>公開方法</a:t>
            </a:r>
            <a:r>
              <a:rPr lang="zh-TW" altLang="en-US" sz="2400"/>
              <a:t>供讀取資料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不可定義額外的</a:t>
            </a:r>
            <a:r>
              <a:rPr lang="zh-TW" altLang="en-US" sz="2400">
                <a:solidFill>
                  <a:srgbClr val="00B0F0"/>
                </a:solidFill>
              </a:rPr>
              <a:t>動態欄位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3.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不可繼承類別</a:t>
            </a:r>
            <a:r>
              <a:rPr lang="zh-TW" altLang="en-US" sz="2400"/>
              <a:t>，也不可以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，但可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必定帶有一個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即為全部資料</a:t>
            </a:r>
            <a:endParaRPr lang="en-US" altLang="zh-TW" sz="2400"/>
          </a:p>
          <a:p>
            <a:r>
              <a:rPr lang="en-US" altLang="zh-TW" sz="2400"/>
              <a:t>5.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多載建構子</a:t>
            </a:r>
            <a:r>
              <a:rPr lang="zh-TW" altLang="en-US" sz="2400"/>
              <a:t>，必須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729129" y="2092742"/>
            <a:ext cx="10733742" cy="1569660"/>
            <a:chOff x="936812" y="2796988"/>
            <a:chExt cx="10733742" cy="156966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12" y="2796988"/>
              <a:ext cx="1073374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16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037046" y="40280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27D1A-6BE6-4316-969B-5B406144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靜態區塊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98D7FF4-5548-4CE8-B46B-1C91805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0"/>
            <a:ext cx="10515600" cy="505199"/>
          </a:xfrm>
        </p:spPr>
        <p:txBody>
          <a:bodyPr/>
          <a:lstStyle/>
          <a:p>
            <a:r>
              <a:rPr lang="zh-TW" altLang="en-US"/>
              <a:t>若想在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時執行某些程式碼，可以使用</a:t>
            </a:r>
            <a:r>
              <a:rPr lang="zh-TW" altLang="en-US">
                <a:solidFill>
                  <a:srgbClr val="00B0F0"/>
                </a:solidFill>
              </a:rPr>
              <a:t>靜態區塊</a:t>
            </a:r>
            <a:r>
              <a:rPr lang="zh-TW" altLang="en-US"/>
              <a:t>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3F4A8-0DD2-4E1F-AB9C-6A6B464E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4849"/>
            <a:ext cx="6530955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SayHello.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SayHello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"Hello"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2D8C21F-D9C0-41C8-9FB9-9A24CA17CF78}"/>
              </a:ext>
            </a:extLst>
          </p:cNvPr>
          <p:cNvGrpSpPr/>
          <p:nvPr/>
        </p:nvGrpSpPr>
        <p:grpSpPr>
          <a:xfrm>
            <a:off x="7657391" y="3499174"/>
            <a:ext cx="3696409" cy="1015663"/>
            <a:chOff x="7655859" y="3183396"/>
            <a:chExt cx="3696409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FE99BAB-6A10-45FB-9AE2-2D5CC9C5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859" y="3183396"/>
              <a:ext cx="3696409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類別前</a:t>
              </a:r>
            </a:p>
            <a:p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Hello</a:t>
              </a:r>
            </a:p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類別後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470914-84F2-4D13-A0F7-FF6767401E8B}"/>
                </a:ext>
              </a:extLst>
            </p:cNvPr>
            <p:cNvSpPr txBox="1"/>
            <p:nvPr/>
          </p:nvSpPr>
          <p:spPr>
            <a:xfrm>
              <a:off x="10571285" y="389128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915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98729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57133"/>
            <a:ext cx="10515600" cy="1049008"/>
          </a:xfrm>
        </p:spPr>
        <p:txBody>
          <a:bodyPr>
            <a:normAutofit/>
          </a:bodyPr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2005350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478446"/>
            <a:ext cx="10515600" cy="53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98729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260105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706024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9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706024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9457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3903</TotalTime>
  <Words>9717</Words>
  <Application>Microsoft Office PowerPoint</Application>
  <PresentationFormat>寬螢幕</PresentationFormat>
  <Paragraphs>478</Paragraphs>
  <Slides>39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靜態區塊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1268</cp:revision>
  <dcterms:created xsi:type="dcterms:W3CDTF">2024-07-30T13:25:34Z</dcterms:created>
  <dcterms:modified xsi:type="dcterms:W3CDTF">2024-09-15T13:20:37Z</dcterms:modified>
</cp:coreProperties>
</file>