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7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7136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08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7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6" t="1059" r="636" b="1059"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複製遠端數據庫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數據庫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" t="1121" r="319" b="79247"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90" t="12082" b="4695"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本地數據庫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28412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將檔案分為四種狀態：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</a:p>
          <a:p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(modified)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3941613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327862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073713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061146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714402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701834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714402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701834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數據庫內容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1"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本地數據庫新提交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遠端數據庫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79"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6" b="5721"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新數據庫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2"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"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數據庫名稱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數據庫名稱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數據庫名稱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數據庫說明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創建數據庫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43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679946" y="940869"/>
            <a:ext cx="10338174" cy="5753704"/>
            <a:chOff x="1787525" y="940869"/>
            <a:chExt cx="10338174" cy="575370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525" y="940869"/>
              <a:ext cx="10338174" cy="57537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26508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10598" y="3728563"/>
              <a:ext cx="5337968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數據庫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1404</TotalTime>
  <Words>2304</Words>
  <Application>Microsoft Office PowerPoint</Application>
  <PresentationFormat>寬螢幕</PresentationFormat>
  <Paragraphs>373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數據庫</vt:lpstr>
      <vt:lpstr>創建數據庫</vt:lpstr>
      <vt:lpstr>創建數據庫</vt:lpstr>
      <vt:lpstr>創建數據庫</vt:lpstr>
      <vt:lpstr>Git 登入</vt:lpstr>
      <vt:lpstr>使用 Git</vt:lpstr>
      <vt:lpstr>複製遠端數據庫</vt:lpstr>
      <vt:lpstr>進入本地數據庫</vt:lpstr>
      <vt:lpstr>連線遠端數據庫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Jacky Chiu</cp:lastModifiedBy>
  <cp:revision>1305</cp:revision>
  <dcterms:created xsi:type="dcterms:W3CDTF">2024-09-09T15:25:37Z</dcterms:created>
  <dcterms:modified xsi:type="dcterms:W3CDTF">2024-09-15T10:06:19Z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