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444764291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324030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950147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162521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90089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shic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ter7494" TargetMode="External"/><Relationship Id="rId2" Type="http://schemas.openxmlformats.org/officeDocument/2006/relationships/hyperlink" Target="https://github.com/TYSHIC/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第四屆社團幹部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請至社團網站查看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https://tyshic.github.io/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6CEA-B58E-4CF8-986E-E532B40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投影片問題反饋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4230-D23B-4224-8356-634FFBB5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對於投影片有任何問題</a:t>
            </a:r>
            <a:endParaRPr lang="en-US" altLang="zh-TW"/>
          </a:p>
          <a:p>
            <a:r>
              <a:rPr lang="zh-TW" altLang="en-US"/>
              <a:t>請至 </a:t>
            </a:r>
            <a:r>
              <a:rPr lang="en-US" altLang="zh-TW"/>
              <a:t>github </a:t>
            </a:r>
            <a:r>
              <a:rPr lang="zh-TW" altLang="en-US"/>
              <a:t>開啟 </a:t>
            </a:r>
            <a:r>
              <a:rPr lang="en-US" altLang="zh-TW"/>
              <a:t>issue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https://github.com/TYSHIC/slides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或連繫作者</a:t>
            </a:r>
            <a:r>
              <a:rPr lang="zh-TW" altLang="en-US">
                <a:solidFill>
                  <a:srgbClr val="00B0F0"/>
                </a:solidFill>
              </a:rPr>
              <a:t>邱顯智</a:t>
            </a:r>
            <a:r>
              <a:rPr lang="en-US" altLang="zh-TW">
                <a:solidFill>
                  <a:srgbClr val="00B0F0"/>
                </a:solidFill>
              </a:rPr>
              <a:t>(Myster7494)</a:t>
            </a:r>
          </a:p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https://github.com/Myster7494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6236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582</TotalTime>
  <Words>92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TYIC</vt:lpstr>
      <vt:lpstr>基本事項</vt:lpstr>
      <vt:lpstr>第四屆社團幹部</vt:lpstr>
      <vt:lpstr>課程大綱</vt:lpstr>
      <vt:lpstr>投影片問題反饋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01_社團基本事項</dc:title>
  <dc:creator>Myster;TYIC</dc:creator>
  <cp:lastModifiedBy>Myster</cp:lastModifiedBy>
  <cp:revision>159</cp:revision>
  <dcterms:created xsi:type="dcterms:W3CDTF">2024-04-26T12:14:03Z</dcterms:created>
  <dcterms:modified xsi:type="dcterms:W3CDTF">2025-02-27T17:59:07Z</dcterms:modified>
</cp:coreProperties>
</file>