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4" r:id="rId24"/>
    <p:sldId id="275" r:id="rId25"/>
    <p:sldId id="277" r:id="rId26"/>
    <p:sldId id="273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19183830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572130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631154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844001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4024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n([0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若在巢狀迴圈中想指定跳出某個迴圈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828756"/>
            <a:ext cx="3060824" cy="1477328"/>
            <a:chOff x="8292976" y="3028985"/>
            <a:chExt cx="3060824" cy="147732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3028985"/>
              <a:ext cx="3060824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2726</TotalTime>
  <Words>4798</Words>
  <Application>Microsoft Office PowerPoint</Application>
  <PresentationFormat>寬螢幕</PresentationFormat>
  <Paragraphs>344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break</vt:lpstr>
      <vt:lpstr>break</vt:lpstr>
      <vt:lpstr>標籤</vt:lpstr>
      <vt:lpstr>continue 與標籤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Myster; TYIC</dc:creator>
  <cp:lastModifiedBy>Myster</cp:lastModifiedBy>
  <cp:revision>622</cp:revision>
  <dcterms:created xsi:type="dcterms:W3CDTF">2024-07-12T16:14:45Z</dcterms:created>
  <dcterms:modified xsi:type="dcterms:W3CDTF">2025-02-27T18:00:43Z</dcterms:modified>
</cp:coreProperties>
</file>