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5891852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866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9132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6046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67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E3A7A0-BBCF-4045-A051-36B3216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1137761"/>
            <a:ext cx="11219330" cy="319461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皆可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皆為一種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70494" y="4508401"/>
            <a:ext cx="5735171" cy="1815882"/>
            <a:chOff x="5954805" y="4418403"/>
            <a:chExt cx="5735171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05" y="4418403"/>
              <a:ext cx="5735171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9265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486335" y="4510436"/>
            <a:ext cx="5331759" cy="1815882"/>
            <a:chOff x="4787154" y="4418403"/>
            <a:chExt cx="5331759" cy="181588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418403"/>
              <a:ext cx="533175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536702" y="592447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79053"/>
            <a:ext cx="5014025" cy="2569354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4155785"/>
            <a:ext cx="5014024" cy="2308324"/>
            <a:chOff x="362812" y="2523070"/>
            <a:chExt cx="5014024" cy="230832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523070"/>
              <a:ext cx="5014024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794625" y="452361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r>
              <a:rPr lang="en-US" altLang="zh-TW" sz="2400">
                <a:latin typeface="+mj-lt"/>
              </a:rPr>
              <a:t>(</a:t>
            </a:r>
            <a:r>
              <a:rPr lang="zh-TW" altLang="en-US" sz="2400">
                <a:latin typeface="+mj-lt"/>
              </a:rPr>
              <a:t>空、預設</a:t>
            </a:r>
            <a:r>
              <a:rPr lang="en-US" altLang="zh-TW" sz="2400">
                <a:latin typeface="+mj-lt"/>
              </a:rPr>
              <a:t>)</a:t>
            </a: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2200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63616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2407</TotalTime>
  <Words>2311</Words>
  <Application>Microsoft Office PowerPoint</Application>
  <PresentationFormat>寬螢幕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Myster; TYIC</dc:creator>
  <cp:lastModifiedBy>Myster</cp:lastModifiedBy>
  <cp:revision>800</cp:revision>
  <dcterms:created xsi:type="dcterms:W3CDTF">2024-07-28T02:29:47Z</dcterms:created>
  <dcterms:modified xsi:type="dcterms:W3CDTF">2025-02-27T18:00:56Z</dcterms:modified>
</cp:coreProperties>
</file>