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05773742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248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2354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0871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48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0xF010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248</TotalTime>
  <Words>1162</Words>
  <Application>Microsoft Office PowerPoint</Application>
  <PresentationFormat>寬螢幕</PresentationFormat>
  <Paragraphs>88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Myster; TYIC</dc:creator>
  <cp:lastModifiedBy>Myster</cp:lastModifiedBy>
  <cp:revision>208</cp:revision>
  <dcterms:created xsi:type="dcterms:W3CDTF">2024-08-28T08:17:03Z</dcterms:created>
  <dcterms:modified xsi:type="dcterms:W3CDTF">2025-02-27T18:01:43Z</dcterms:modified>
</cp:coreProperties>
</file>