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0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275087386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6826827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0482456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6452790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7815069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</p:sldLayoutIdLst>
  <p:transition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0_i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62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876514" y="690706"/>
            <a:ext cx="4020694" cy="5693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│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  <a:endParaRPr lang="en-US" altLang="zh-TW" sz="1400"/>
          </a:p>
          <a:p>
            <a:r>
              <a:rPr lang="zh-TW" altLang="en-US" sz="1400"/>
              <a:t> 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 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55279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  <a:p>
            <a:r>
              <a:rPr lang="zh-TW" altLang="en-US"/>
              <a:t>但注意需安裝前置模組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515767"/>
            <a:ext cx="4190432" cy="2135706"/>
            <a:chOff x="2047875" y="4011597"/>
            <a:chExt cx="4190432" cy="21357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98"/>
            <a:stretch/>
          </p:blipFill>
          <p:spPr>
            <a:xfrm>
              <a:off x="2047875" y="4011597"/>
              <a:ext cx="4190432" cy="213570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017"/>
            <a:ext cx="7255598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093799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75F86F3-63EA-4162-90CD-26BE825B1DFA}"/>
              </a:ext>
            </a:extLst>
          </p:cNvPr>
          <p:cNvGrpSpPr/>
          <p:nvPr/>
        </p:nvGrpSpPr>
        <p:grpSpPr>
          <a:xfrm>
            <a:off x="8753474" y="3209923"/>
            <a:ext cx="2600326" cy="2600326"/>
            <a:chOff x="8753474" y="3209923"/>
            <a:chExt cx="2600326" cy="260032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09DF9CD-3AA0-480B-91C4-5B07484779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753474" y="3209923"/>
              <a:ext cx="2600326" cy="2600326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32BF91D-AEAA-421A-B2AA-75D8DBA6D156}"/>
                </a:ext>
              </a:extLst>
            </p:cNvPr>
            <p:cNvSpPr txBox="1"/>
            <p:nvPr/>
          </p:nvSpPr>
          <p:spPr>
            <a:xfrm>
              <a:off x="10579229" y="5556333"/>
              <a:ext cx="774571" cy="253916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zh-TW" sz="1050">
                  <a:solidFill>
                    <a:schemeClr val="accent3"/>
                  </a:solidFill>
                </a:rPr>
                <a:t>icon.png</a:t>
              </a:r>
              <a:endParaRPr lang="zh-TW" altLang="en-US" sz="105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F1A9566-C53A-45AD-A0E8-EFE46BD137D7}"/>
              </a:ext>
            </a:extLst>
          </p:cNvPr>
          <p:cNvGrpSpPr/>
          <p:nvPr/>
        </p:nvGrpSpPr>
        <p:grpSpPr>
          <a:xfrm>
            <a:off x="838200" y="3202781"/>
            <a:ext cx="10515600" cy="3344720"/>
            <a:chOff x="838200" y="3202781"/>
            <a:chExt cx="10515600" cy="3344720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3EC65081-3CF4-4664-88DF-D6FA6FF7BC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3202781"/>
              <a:ext cx="10515600" cy="334472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D7D36AF7-ADCB-4A51-8EF3-3F1C7D5A4429}"/>
                </a:ext>
              </a:extLst>
            </p:cNvPr>
            <p:cNvSpPr/>
            <p:nvPr/>
          </p:nvSpPr>
          <p:spPr>
            <a:xfrm>
              <a:off x="10223267" y="6256323"/>
              <a:ext cx="539984" cy="249251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2" y="1679417"/>
            <a:ext cx="4521896" cy="4684490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D6AE2E-2166-4957-ACEF-47BE36B93B04}"/>
              </a:ext>
            </a:extLst>
          </p:cNvPr>
          <p:cNvGrpSpPr/>
          <p:nvPr/>
        </p:nvGrpSpPr>
        <p:grpSpPr>
          <a:xfrm>
            <a:off x="5087037" y="1481297"/>
            <a:ext cx="6731443" cy="5087441"/>
            <a:chOff x="5341990" y="1436032"/>
            <a:chExt cx="6731443" cy="50874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A28AD1B-21E5-4FEA-B9B3-B4A3F04B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0" y="1436032"/>
              <a:ext cx="6731443" cy="508744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E9B60A4-0CFB-4808-AA82-A8A8F9B195AF}"/>
                </a:ext>
              </a:extLst>
            </p:cNvPr>
            <p:cNvGrpSpPr/>
            <p:nvPr/>
          </p:nvGrpSpPr>
          <p:grpSpPr>
            <a:xfrm>
              <a:off x="5434222" y="3653966"/>
              <a:ext cx="2431551" cy="2869507"/>
              <a:chOff x="5434222" y="3506925"/>
              <a:chExt cx="2431551" cy="2869507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7B2998E2-FB4A-42DB-A97F-5F258DAFCDB9}"/>
                  </a:ext>
                </a:extLst>
              </p:cNvPr>
              <p:cNvSpPr/>
              <p:nvPr/>
            </p:nvSpPr>
            <p:spPr>
              <a:xfrm>
                <a:off x="5434222" y="3566085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89BEE9-EFF1-4DFE-9880-4F64D93663C2}"/>
                  </a:ext>
                </a:extLst>
              </p:cNvPr>
              <p:cNvSpPr txBox="1"/>
              <p:nvPr/>
            </p:nvSpPr>
            <p:spPr>
              <a:xfrm>
                <a:off x="6757777" y="35069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模組名稱</a:t>
                </a:r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CEFF2C0-0614-414B-B1B5-87144FBE7E5A}"/>
                  </a:ext>
                </a:extLst>
              </p:cNvPr>
              <p:cNvSpPr/>
              <p:nvPr/>
            </p:nvSpPr>
            <p:spPr>
              <a:xfrm>
                <a:off x="5434222" y="4910698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2DE7C76-ADD2-45F8-B304-D3D7DC148F12}"/>
                  </a:ext>
                </a:extLst>
              </p:cNvPr>
              <p:cNvSpPr txBox="1"/>
              <p:nvPr/>
            </p:nvSpPr>
            <p:spPr>
              <a:xfrm>
                <a:off x="6757777" y="485153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92D050"/>
                    </a:solidFill>
                  </a:rPr>
                  <a:t>套件名稱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6A4BC78-6D5B-49CE-98EE-24E552AC6F01}"/>
                  </a:ext>
                </a:extLst>
              </p:cNvPr>
              <p:cNvSpPr/>
              <p:nvPr/>
            </p:nvSpPr>
            <p:spPr>
              <a:xfrm>
                <a:off x="5434222" y="6066260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443B220-13AA-4531-A394-52EBCD8524FA}"/>
                  </a:ext>
                </a:extLst>
              </p:cNvPr>
              <p:cNvSpPr txBox="1"/>
              <p:nvPr/>
            </p:nvSpPr>
            <p:spPr>
              <a:xfrm>
                <a:off x="6757777" y="6007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遊戲版本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9860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9328"/>
            <a:ext cx="3704120" cy="2728258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508618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338134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https://github.com/TYSHIC/tyicmod/tree/00_init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5F22F33A-EA50-4F22-9F2C-8A64A179567F}" vid="{3247D5A2-1B78-4AF4-9AA5-9AF4332DE77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914</TotalTime>
  <Words>3186</Words>
  <Application>Microsoft Office PowerPoint</Application>
  <PresentationFormat>寬螢幕</PresentationFormat>
  <Paragraphs>338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TYIC</vt:lpstr>
      <vt:lpstr>Java 專案：前置作業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Myster;TYIC</dc:creator>
  <cp:lastModifiedBy>Myster</cp:lastModifiedBy>
  <cp:revision>807</cp:revision>
  <dcterms:created xsi:type="dcterms:W3CDTF">2025-02-01T15:36:10Z</dcterms:created>
  <dcterms:modified xsi:type="dcterms:W3CDTF">2025-02-27T18:03:35Z</dcterms:modified>
</cp:coreProperties>
</file>